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3" d="100"/>
          <a:sy n="113" d="100"/>
        </p:scale>
        <p:origin x="132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380470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2182861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3288317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408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675D2E1-6614-44D7-9F18-1324EAE959BA}" type="datetimeFigureOut">
              <a:rPr lang="en-GB" smtClean="0"/>
              <a:t>08/01/2026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874928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4760386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75D2E1-6614-44D7-9F18-1324EAE959BA}" type="datetimeFigureOut">
              <a:rPr lang="en-GB" smtClean="0"/>
              <a:t>08/01/2026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62260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75D2E1-6614-44D7-9F18-1324EAE959BA}" type="datetimeFigureOut">
              <a:rPr lang="en-GB" smtClean="0"/>
              <a:t>08/01/2026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9689206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75D2E1-6614-44D7-9F18-1324EAE959BA}" type="datetimeFigureOut">
              <a:rPr lang="en-GB" smtClean="0"/>
              <a:t>08/01/2026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1620121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896121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675D2E1-6614-44D7-9F18-1324EAE959BA}" type="datetimeFigureOut">
              <a:rPr lang="en-GB" smtClean="0"/>
              <a:t>08/01/2026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8864FFE-D82B-4F58-9040-402CCCECF451}" type="slidenum">
              <a:rPr lang="en-GB" smtClean="0"/>
              <a:t>‹#›</a:t>
            </a:fld>
            <a:endParaRPr lang="en-GB"/>
          </a:p>
        </p:txBody>
      </p:sp>
    </p:spTree>
    <p:extLst>
      <p:ext uri="{BB962C8B-B14F-4D97-AF65-F5344CB8AC3E}">
        <p14:creationId xmlns:p14="http://schemas.microsoft.com/office/powerpoint/2010/main" val="764621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75D2E1-6614-44D7-9F18-1324EAE959BA}" type="datetimeFigureOut">
              <a:rPr lang="en-GB" smtClean="0"/>
              <a:t>08/01/2026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864FFE-D82B-4F58-9040-402CCCECF451}" type="slidenum">
              <a:rPr lang="en-GB" smtClean="0"/>
              <a:t>‹#›</a:t>
            </a:fld>
            <a:endParaRPr lang="en-GB"/>
          </a:p>
        </p:txBody>
      </p:sp>
    </p:spTree>
    <p:extLst>
      <p:ext uri="{BB962C8B-B14F-4D97-AF65-F5344CB8AC3E}">
        <p14:creationId xmlns:p14="http://schemas.microsoft.com/office/powerpoint/2010/main" val="1225005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6.jp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All About Me &amp; Black History</a:t>
            </a:r>
          </a:p>
          <a:p>
            <a:pPr algn="ctr"/>
            <a:r>
              <a:rPr lang="en-GB" sz="2400" dirty="0"/>
              <a:t>Autumn 1</a:t>
            </a:r>
          </a:p>
          <a:p>
            <a:pPr algn="ctr"/>
            <a:r>
              <a:rPr lang="en-GB" sz="2400" dirty="0"/>
              <a:t>Falcons Class</a:t>
            </a:r>
          </a:p>
        </p:txBody>
      </p:sp>
      <p:sp>
        <p:nvSpPr>
          <p:cNvPr id="10" name="Rectangle 9"/>
          <p:cNvSpPr/>
          <p:nvPr/>
        </p:nvSpPr>
        <p:spPr>
          <a:xfrm>
            <a:off x="1753593" y="4755021"/>
            <a:ext cx="3398160" cy="188484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Maths</a:t>
            </a:r>
          </a:p>
          <a:p>
            <a:r>
              <a:rPr lang="en-GB" sz="1400" dirty="0"/>
              <a:t>We will begin this term by consolidating and developing our understanding of place value, focussing on partitioning. We will explore number patterns such as ‘odd and even’ and counting in multiples of 2, 5, and 10.  We will then look at adding and subtracting numbers which includes bridging ten. .  </a:t>
            </a:r>
          </a:p>
        </p:txBody>
      </p:sp>
      <p:sp>
        <p:nvSpPr>
          <p:cNvPr id="12" name="Rectangle 11"/>
          <p:cNvSpPr/>
          <p:nvPr/>
        </p:nvSpPr>
        <p:spPr>
          <a:xfrm>
            <a:off x="5282452" y="4903077"/>
            <a:ext cx="4333918" cy="163791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GB" sz="1400" b="1" dirty="0"/>
              <a:t>Science</a:t>
            </a:r>
          </a:p>
          <a:p>
            <a:pPr algn="ctr"/>
            <a:r>
              <a:rPr lang="en-GB" sz="1400" dirty="0"/>
              <a:t>Through our PSHE work we will begin to explore how eating a balanced diet and getting regular exercise can not only help our bodies get to stronger, but can also help our mental well-being. </a:t>
            </a:r>
          </a:p>
        </p:txBody>
      </p:sp>
      <p:sp>
        <p:nvSpPr>
          <p:cNvPr id="13" name="Rectangle 12"/>
          <p:cNvSpPr/>
          <p:nvPr/>
        </p:nvSpPr>
        <p:spPr>
          <a:xfrm>
            <a:off x="6376466" y="1599123"/>
            <a:ext cx="3289724" cy="311985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GB" sz="1400" b="1" dirty="0"/>
              <a:t>PSHE</a:t>
            </a:r>
          </a:p>
          <a:p>
            <a:r>
              <a:rPr lang="en-GB" sz="1400" dirty="0"/>
              <a:t>We will develop our understanding of our emotions; recognising that there is a normal range of emotions (happiness, sadness, fear, anger) that all people experience. We will begin to recognise and talk about our own emotions and explore how our behaviour is (or isn’t) proportional to how we are feeling. We will talk about our ‘hidden chimp brain’ and how we can help ourselves and each other manage the ‘big feelings’ we often experience. </a:t>
            </a:r>
          </a:p>
        </p:txBody>
      </p:sp>
      <p:pic>
        <p:nvPicPr>
          <p:cNvPr id="6" name="Picture 5"/>
          <p:cNvPicPr>
            <a:picLocks noChangeAspect="1"/>
          </p:cNvPicPr>
          <p:nvPr/>
        </p:nvPicPr>
        <p:blipFill>
          <a:blip r:embed="rId2"/>
          <a:stretch>
            <a:fillRect/>
          </a:stretch>
        </p:blipFill>
        <p:spPr>
          <a:xfrm>
            <a:off x="1584926" y="138069"/>
            <a:ext cx="1511853" cy="1511853"/>
          </a:xfrm>
          <a:prstGeom prst="rect">
            <a:avLst/>
          </a:prstGeom>
        </p:spPr>
      </p:pic>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Adam Waring</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9" name="Rectangle 8"/>
          <p:cNvSpPr/>
          <p:nvPr/>
        </p:nvSpPr>
        <p:spPr>
          <a:xfrm>
            <a:off x="1631669" y="1630541"/>
            <a:ext cx="4621183" cy="305702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English</a:t>
            </a:r>
          </a:p>
          <a:p>
            <a:r>
              <a:rPr lang="en-GB" sz="1400" dirty="0"/>
              <a:t>During our All About Me unit, we will be developing our speaking and listening skills in our new class. We will listen to our peers during group work, ask questions to find out more about them, and share our own likes &amp; dislikes.</a:t>
            </a:r>
          </a:p>
          <a:p>
            <a:r>
              <a:rPr lang="en-GB" sz="1400" dirty="0"/>
              <a:t>We will develop our handwriting skills; this will involve developing our fine motor skills so that we have more stamina for writing. We will practise identifying and forming both upper and lower case letters, as well as identifying the sounds that they make. Some of us will begin to write sentences independently using capital letters and full stops. </a:t>
            </a:r>
          </a:p>
          <a:p>
            <a:r>
              <a:rPr lang="en-GB" sz="1400" dirty="0"/>
              <a:t>We will read a range of children’s books together and be able to give our own opinions about a story. We will retell a well known story in our own words and produce our own version.</a:t>
            </a:r>
          </a:p>
          <a:p>
            <a:endParaRPr lang="en-GB" sz="1400" dirty="0"/>
          </a:p>
        </p:txBody>
      </p:sp>
      <p:pic>
        <p:nvPicPr>
          <p:cNvPr id="2" name="Picture 1"/>
          <p:cNvPicPr>
            <a:picLocks noChangeAspect="1"/>
          </p:cNvPicPr>
          <p:nvPr/>
        </p:nvPicPr>
        <p:blipFill>
          <a:blip r:embed="rId3"/>
          <a:stretch>
            <a:fillRect/>
          </a:stretch>
        </p:blipFill>
        <p:spPr>
          <a:xfrm>
            <a:off x="8748031" y="294735"/>
            <a:ext cx="952500" cy="828675"/>
          </a:xfrm>
          <a:prstGeom prst="rect">
            <a:avLst/>
          </a:prstGeom>
        </p:spPr>
      </p:pic>
      <p:pic>
        <p:nvPicPr>
          <p:cNvPr id="7" name="Picture 6"/>
          <p:cNvPicPr>
            <a:picLocks noChangeAspect="1"/>
          </p:cNvPicPr>
          <p:nvPr/>
        </p:nvPicPr>
        <p:blipFill>
          <a:blip r:embed="rId4"/>
          <a:stretch>
            <a:fillRect/>
          </a:stretch>
        </p:blipFill>
        <p:spPr>
          <a:xfrm>
            <a:off x="6810644" y="294735"/>
            <a:ext cx="1890849" cy="1273495"/>
          </a:xfrm>
          <a:prstGeom prst="rect">
            <a:avLst/>
          </a:prstGeom>
        </p:spPr>
      </p:pic>
      <p:pic>
        <p:nvPicPr>
          <p:cNvPr id="14" name="Picture 13">
            <a:extLst>
              <a:ext uri="{FF2B5EF4-FFF2-40B4-BE49-F238E27FC236}">
                <a16:creationId xmlns:a16="http://schemas.microsoft.com/office/drawing/2014/main" id="{A9F8FAA1-6BA0-4D77-92C7-9D4570B204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5151" y="581068"/>
            <a:ext cx="723155" cy="1085157"/>
          </a:xfrm>
          <a:prstGeom prst="rect">
            <a:avLst/>
          </a:prstGeom>
        </p:spPr>
      </p:pic>
    </p:spTree>
    <p:extLst>
      <p:ext uri="{BB962C8B-B14F-4D97-AF65-F5344CB8AC3E}">
        <p14:creationId xmlns:p14="http://schemas.microsoft.com/office/powerpoint/2010/main" val="1498719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932" y="163287"/>
            <a:ext cx="9588137" cy="6588000"/>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lang="en-GB"/>
          </a:p>
        </p:txBody>
      </p:sp>
      <p:sp>
        <p:nvSpPr>
          <p:cNvPr id="5" name="Rectangle 4"/>
          <p:cNvSpPr/>
          <p:nvPr/>
        </p:nvSpPr>
        <p:spPr>
          <a:xfrm>
            <a:off x="2941321" y="287383"/>
            <a:ext cx="4023359" cy="127255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2400" dirty="0"/>
              <a:t>All About Me &amp; Black History</a:t>
            </a:r>
          </a:p>
          <a:p>
            <a:pPr algn="ctr"/>
            <a:r>
              <a:rPr lang="en-GB" sz="2400" dirty="0"/>
              <a:t>Autumn 1</a:t>
            </a:r>
          </a:p>
          <a:p>
            <a:pPr algn="ctr"/>
            <a:r>
              <a:rPr lang="en-GB" sz="2400" dirty="0"/>
              <a:t>Falcons Class</a:t>
            </a:r>
          </a:p>
        </p:txBody>
      </p:sp>
      <p:pic>
        <p:nvPicPr>
          <p:cNvPr id="7" name="Picture 6"/>
          <p:cNvPicPr>
            <a:picLocks noChangeAspect="1"/>
          </p:cNvPicPr>
          <p:nvPr/>
        </p:nvPicPr>
        <p:blipFill>
          <a:blip r:embed="rId2"/>
          <a:stretch>
            <a:fillRect/>
          </a:stretch>
        </p:blipFill>
        <p:spPr>
          <a:xfrm>
            <a:off x="6810644" y="294735"/>
            <a:ext cx="1890849" cy="1273495"/>
          </a:xfrm>
          <a:prstGeom prst="rect">
            <a:avLst/>
          </a:prstGeom>
        </p:spPr>
      </p:pic>
      <p:pic>
        <p:nvPicPr>
          <p:cNvPr id="6" name="Picture 5"/>
          <p:cNvPicPr>
            <a:picLocks noChangeAspect="1"/>
          </p:cNvPicPr>
          <p:nvPr/>
        </p:nvPicPr>
        <p:blipFill>
          <a:blip r:embed="rId3"/>
          <a:stretch>
            <a:fillRect/>
          </a:stretch>
        </p:blipFill>
        <p:spPr>
          <a:xfrm>
            <a:off x="1596455" y="209005"/>
            <a:ext cx="1511853" cy="1511853"/>
          </a:xfrm>
          <a:prstGeom prst="rect">
            <a:avLst/>
          </a:prstGeom>
        </p:spPr>
      </p:pic>
      <p:sp>
        <p:nvSpPr>
          <p:cNvPr id="18" name="TextBox 17"/>
          <p:cNvSpPr txBox="1"/>
          <p:nvPr/>
        </p:nvSpPr>
        <p:spPr>
          <a:xfrm>
            <a:off x="192773" y="212267"/>
            <a:ext cx="1481631" cy="369332"/>
          </a:xfrm>
          <a:prstGeom prst="rect">
            <a:avLst/>
          </a:prstGeom>
          <a:noFill/>
        </p:spPr>
        <p:txBody>
          <a:bodyPr wrap="square" rtlCol="0">
            <a:spAutoFit/>
          </a:bodyPr>
          <a:lstStyle/>
          <a:p>
            <a:r>
              <a:rPr lang="en-GB" dirty="0"/>
              <a:t>Falcons Team</a:t>
            </a:r>
          </a:p>
        </p:txBody>
      </p:sp>
      <p:sp>
        <p:nvSpPr>
          <p:cNvPr id="19" name="Rectangle 18"/>
          <p:cNvSpPr/>
          <p:nvPr/>
        </p:nvSpPr>
        <p:spPr>
          <a:xfrm>
            <a:off x="246136" y="581599"/>
            <a:ext cx="1318141"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0" name="Rectangle 19"/>
          <p:cNvSpPr/>
          <p:nvPr/>
        </p:nvSpPr>
        <p:spPr>
          <a:xfrm>
            <a:off x="243605" y="1665694"/>
            <a:ext cx="1329468"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Andi Mitchell</a:t>
            </a:r>
          </a:p>
          <a:p>
            <a:pPr algn="ctr"/>
            <a:r>
              <a:rPr lang="en-GB" sz="1200" dirty="0"/>
              <a:t>Class Teacher</a:t>
            </a:r>
          </a:p>
        </p:txBody>
      </p:sp>
      <p:sp>
        <p:nvSpPr>
          <p:cNvPr id="27" name="Rectangle 26"/>
          <p:cNvSpPr/>
          <p:nvPr/>
        </p:nvSpPr>
        <p:spPr>
          <a:xfrm>
            <a:off x="243605" y="2108243"/>
            <a:ext cx="1329468"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28" name="Rectangle 27"/>
          <p:cNvSpPr/>
          <p:nvPr/>
        </p:nvSpPr>
        <p:spPr>
          <a:xfrm>
            <a:off x="241073" y="3192338"/>
            <a:ext cx="1332000"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Adam Waring</a:t>
            </a:r>
          </a:p>
          <a:p>
            <a:pPr algn="ctr"/>
            <a:r>
              <a:rPr lang="en-GB" sz="1200" dirty="0"/>
              <a:t>Teaching Assistant</a:t>
            </a:r>
            <a:endParaRPr lang="en-GB" sz="1100" dirty="0"/>
          </a:p>
        </p:txBody>
      </p:sp>
      <p:sp>
        <p:nvSpPr>
          <p:cNvPr id="29" name="Rectangle 28"/>
          <p:cNvSpPr/>
          <p:nvPr/>
        </p:nvSpPr>
        <p:spPr>
          <a:xfrm>
            <a:off x="241073" y="363898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0" name="Rectangle 29"/>
          <p:cNvSpPr/>
          <p:nvPr/>
        </p:nvSpPr>
        <p:spPr>
          <a:xfrm>
            <a:off x="238541" y="472307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GB" sz="1400" dirty="0"/>
              <a:t>Lisa Banks</a:t>
            </a:r>
          </a:p>
          <a:p>
            <a:pPr algn="ctr"/>
            <a:r>
              <a:rPr lang="en-GB" sz="1200" dirty="0"/>
              <a:t>Teaching Assistant</a:t>
            </a:r>
            <a:endParaRPr lang="en-GB" sz="1100" dirty="0"/>
          </a:p>
        </p:txBody>
      </p:sp>
      <p:sp>
        <p:nvSpPr>
          <p:cNvPr id="33" name="Rectangle 32"/>
          <p:cNvSpPr/>
          <p:nvPr/>
        </p:nvSpPr>
        <p:spPr>
          <a:xfrm>
            <a:off x="249869" y="5157442"/>
            <a:ext cx="1323204" cy="108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a:p>
        </p:txBody>
      </p:sp>
      <p:sp>
        <p:nvSpPr>
          <p:cNvPr id="34" name="Rectangle 33"/>
          <p:cNvSpPr/>
          <p:nvPr/>
        </p:nvSpPr>
        <p:spPr>
          <a:xfrm>
            <a:off x="247337" y="6241537"/>
            <a:ext cx="1325736" cy="360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GB" sz="1100" dirty="0"/>
          </a:p>
        </p:txBody>
      </p:sp>
      <p:sp>
        <p:nvSpPr>
          <p:cNvPr id="21" name="Rounded Rectangular Callout 20"/>
          <p:cNvSpPr/>
          <p:nvPr/>
        </p:nvSpPr>
        <p:spPr>
          <a:xfrm>
            <a:off x="5131527" y="1661599"/>
            <a:ext cx="4495799" cy="4856227"/>
          </a:xfrm>
          <a:prstGeom prst="wedgeRoundRectCallout">
            <a:avLst>
              <a:gd name="adj1" fmla="val -42915"/>
              <a:gd name="adj2" fmla="val 56054"/>
              <a:gd name="adj3" fmla="val 16667"/>
            </a:avLst>
          </a:prstGeom>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r>
              <a:rPr lang="en-GB" sz="1400" b="1" dirty="0"/>
              <a:t>How can you help at home?</a:t>
            </a:r>
          </a:p>
          <a:p>
            <a:pPr marL="285750" indent="-285750">
              <a:buFont typeface="Arial" panose="020B0604020202020204" pitchFamily="34" charset="0"/>
              <a:buChar char="•"/>
            </a:pPr>
            <a:r>
              <a:rPr lang="en-GB" sz="1400" dirty="0"/>
              <a:t>Help me practise counting in 1s,  2s, 5s, and 10s</a:t>
            </a:r>
          </a:p>
          <a:p>
            <a:pPr marL="285750" indent="-285750">
              <a:buFont typeface="Arial" panose="020B0604020202020204" pitchFamily="34" charset="0"/>
              <a:buChar char="•"/>
            </a:pPr>
            <a:r>
              <a:rPr lang="en-GB" sz="1400" dirty="0"/>
              <a:t>Encourage me to look at the coins when we go shopping, house numbers, bus numbers etc</a:t>
            </a:r>
          </a:p>
          <a:p>
            <a:pPr marL="285750" indent="-285750">
              <a:buFont typeface="Arial" panose="020B0604020202020204" pitchFamily="34" charset="0"/>
              <a:buChar char="•"/>
            </a:pPr>
            <a:r>
              <a:rPr lang="en-GB" sz="1400" dirty="0"/>
              <a:t>Encourage me to help you cook dinner, clear up and tidy away.</a:t>
            </a:r>
          </a:p>
          <a:p>
            <a:pPr marL="285750" indent="-285750">
              <a:buFont typeface="Arial" panose="020B0604020202020204" pitchFamily="34" charset="0"/>
              <a:buChar char="•"/>
            </a:pPr>
            <a:r>
              <a:rPr lang="en-GB" sz="1400" dirty="0"/>
              <a:t>Read regularly together and ask me questions on the text. </a:t>
            </a:r>
          </a:p>
          <a:p>
            <a:pPr marL="285750" indent="-285750">
              <a:buFont typeface="Arial" panose="020B0604020202020204" pitchFamily="34" charset="0"/>
              <a:buChar char="•"/>
            </a:pPr>
            <a:r>
              <a:rPr lang="en-GB" sz="1400" dirty="0"/>
              <a:t>Identify different types of punctuation used in the text you are reading. ? , ! ( ) </a:t>
            </a:r>
          </a:p>
          <a:p>
            <a:pPr marL="285750" indent="-285750">
              <a:buFont typeface="Arial" panose="020B0604020202020204" pitchFamily="34" charset="0"/>
              <a:buChar char="•"/>
            </a:pPr>
            <a:r>
              <a:rPr lang="en-GB" sz="1400" dirty="0"/>
              <a:t>Talk to me about what I am learning in school</a:t>
            </a:r>
          </a:p>
          <a:p>
            <a:pPr marL="285750" indent="-285750">
              <a:buFont typeface="Arial" panose="020B0604020202020204" pitchFamily="34" charset="0"/>
              <a:buChar char="•"/>
            </a:pPr>
            <a:r>
              <a:rPr lang="en-GB" sz="1400" dirty="0"/>
              <a:t>Talk to me about my chimp and how my thinking brain can help me when I am struggling to manage.</a:t>
            </a:r>
          </a:p>
        </p:txBody>
      </p:sp>
      <p:sp>
        <p:nvSpPr>
          <p:cNvPr id="22" name="Rectangle 21"/>
          <p:cNvSpPr/>
          <p:nvPr/>
        </p:nvSpPr>
        <p:spPr>
          <a:xfrm>
            <a:off x="1643886" y="4799758"/>
            <a:ext cx="3356570" cy="121245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1400" b="1" dirty="0"/>
              <a:t>PE</a:t>
            </a:r>
          </a:p>
          <a:p>
            <a:pPr algn="ctr"/>
            <a:r>
              <a:rPr lang="en-GB" sz="1400" dirty="0"/>
              <a:t>In P.E we will be learning the skills needed to play ball games and we will develop our collaboration skills through learning a variety of team games. . </a:t>
            </a:r>
          </a:p>
        </p:txBody>
      </p:sp>
      <p:sp>
        <p:nvSpPr>
          <p:cNvPr id="15" name="Rectangle 14"/>
          <p:cNvSpPr/>
          <p:nvPr/>
        </p:nvSpPr>
        <p:spPr>
          <a:xfrm>
            <a:off x="1655215" y="1684029"/>
            <a:ext cx="3230822" cy="2954805"/>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GB" sz="1400" b="1" dirty="0"/>
              <a:t>Art</a:t>
            </a:r>
          </a:p>
          <a:p>
            <a:pPr algn="ctr"/>
            <a:r>
              <a:rPr lang="en-GB" sz="1400" dirty="0"/>
              <a:t>Our sessions aim to encourage the children to have the confidence to use their imaginations when producing art work. We will provide materials for drawing, painting, and modelling, and will facilitate free expression. Art sessions will support work done in English and PSHE. </a:t>
            </a:r>
          </a:p>
          <a:p>
            <a:pPr algn="ctr"/>
            <a:endParaRPr lang="en-GB" sz="1400" dirty="0"/>
          </a:p>
        </p:txBody>
      </p:sp>
      <p:pic>
        <p:nvPicPr>
          <p:cNvPr id="1026" name="Picture 2" descr="http://chb.org.uk/wp-content/uploads/2020/03/imagechbsmall.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48031" y="294735"/>
            <a:ext cx="952500" cy="828676"/>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extLst>
              <a:ext uri="{FF2B5EF4-FFF2-40B4-BE49-F238E27FC236}">
                <a16:creationId xmlns:a16="http://schemas.microsoft.com/office/drawing/2014/main" id="{2FE7DC95-861D-4117-A14A-997B32D1320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6804" y="3671635"/>
            <a:ext cx="730290" cy="977077"/>
          </a:xfrm>
          <a:prstGeom prst="rect">
            <a:avLst/>
          </a:prstGeom>
        </p:spPr>
      </p:pic>
      <p:pic>
        <p:nvPicPr>
          <p:cNvPr id="25" name="Picture 24">
            <a:extLst>
              <a:ext uri="{FF2B5EF4-FFF2-40B4-BE49-F238E27FC236}">
                <a16:creationId xmlns:a16="http://schemas.microsoft.com/office/drawing/2014/main" id="{0C0B83BD-E04F-42A3-9A54-3845001B55F4}"/>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16116" y="538013"/>
            <a:ext cx="723155" cy="1085157"/>
          </a:xfrm>
          <a:prstGeom prst="rect">
            <a:avLst/>
          </a:prstGeom>
        </p:spPr>
      </p:pic>
    </p:spTree>
    <p:extLst>
      <p:ext uri="{BB962C8B-B14F-4D97-AF65-F5344CB8AC3E}">
        <p14:creationId xmlns:p14="http://schemas.microsoft.com/office/powerpoint/2010/main" val="35639190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TotalTime>
  <Words>578</Words>
  <Application>Microsoft Office PowerPoint</Application>
  <PresentationFormat>A4 Paper (210x297 mm)</PresentationFormat>
  <Paragraphs>42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Company>BHPRU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Dolan</dc:creator>
  <cp:lastModifiedBy>Andriane Mitchell</cp:lastModifiedBy>
  <cp:revision>29</cp:revision>
  <dcterms:created xsi:type="dcterms:W3CDTF">2023-09-21T13:09:56Z</dcterms:created>
  <dcterms:modified xsi:type="dcterms:W3CDTF">2026-01-08T15:24:44Z</dcterms:modified>
</cp:coreProperties>
</file>