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5D2E1-6614-44D7-9F18-1324EAE959BA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4FFE-D82B-4F58-9040-402CCCECF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470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5D2E1-6614-44D7-9F18-1324EAE959BA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4FFE-D82B-4F58-9040-402CCCECF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2861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5D2E1-6614-44D7-9F18-1324EAE959BA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4FFE-D82B-4F58-9040-402CCCECF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317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5D2E1-6614-44D7-9F18-1324EAE959BA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4FFE-D82B-4F58-9040-402CCCECF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20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5D2E1-6614-44D7-9F18-1324EAE959BA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4FFE-D82B-4F58-9040-402CCCECF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928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5D2E1-6614-44D7-9F18-1324EAE959BA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4FFE-D82B-4F58-9040-402CCCECF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6038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5D2E1-6614-44D7-9F18-1324EAE959BA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4FFE-D82B-4F58-9040-402CCCECF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260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5D2E1-6614-44D7-9F18-1324EAE959BA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4FFE-D82B-4F58-9040-402CCCECF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920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5D2E1-6614-44D7-9F18-1324EAE959BA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4FFE-D82B-4F58-9040-402CCCECF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0121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5D2E1-6614-44D7-9F18-1324EAE959BA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4FFE-D82B-4F58-9040-402CCCECF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121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5D2E1-6614-44D7-9F18-1324EAE959BA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64FFE-D82B-4F58-9040-402CCCECF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621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5D2E1-6614-44D7-9F18-1324EAE959BA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64FFE-D82B-4F58-9040-402CCCECF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005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8932" y="163287"/>
            <a:ext cx="9588137" cy="65880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941321" y="163287"/>
            <a:ext cx="4023359" cy="13966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/>
              <a:t>Autumn 2</a:t>
            </a:r>
          </a:p>
          <a:p>
            <a:pPr algn="ctr"/>
            <a:r>
              <a:rPr lang="en-GB" sz="2400" dirty="0"/>
              <a:t>Falcons Class</a:t>
            </a:r>
          </a:p>
        </p:txBody>
      </p:sp>
      <p:sp>
        <p:nvSpPr>
          <p:cNvPr id="10" name="Rectangle 9"/>
          <p:cNvSpPr/>
          <p:nvPr/>
        </p:nvSpPr>
        <p:spPr>
          <a:xfrm>
            <a:off x="1760046" y="4532811"/>
            <a:ext cx="3398160" cy="20687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Maths</a:t>
            </a:r>
          </a:p>
          <a:p>
            <a:pPr algn="ctr"/>
            <a:r>
              <a:rPr lang="en-GB" sz="1400" dirty="0"/>
              <a:t>We will start the term looking at 2-d shapes and their properties. Some of us will also learn about properties of 3-d shapes. We will revisit and consolidate addition and subtraction, learning different written methods where appropriate.</a:t>
            </a:r>
          </a:p>
          <a:p>
            <a:pPr algn="ctr"/>
            <a:endParaRPr lang="en-GB" sz="1400" b="1" dirty="0"/>
          </a:p>
        </p:txBody>
      </p:sp>
      <p:sp>
        <p:nvSpPr>
          <p:cNvPr id="12" name="Rectangle 11"/>
          <p:cNvSpPr/>
          <p:nvPr/>
        </p:nvSpPr>
        <p:spPr>
          <a:xfrm>
            <a:off x="5345179" y="4654733"/>
            <a:ext cx="4155370" cy="17319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Science</a:t>
            </a:r>
          </a:p>
          <a:p>
            <a:pPr algn="ctr"/>
            <a:r>
              <a:rPr lang="en-GB" dirty="0"/>
              <a:t>We will continue to explore how a healthy diet and regular exercise have a positive impact on our physical and mental health</a:t>
            </a:r>
            <a:r>
              <a:rPr lang="en-GB" sz="1400" dirty="0"/>
              <a:t>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40759" y="1599124"/>
            <a:ext cx="3659772" cy="26593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PSHE</a:t>
            </a:r>
          </a:p>
          <a:p>
            <a:pPr algn="ctr"/>
            <a:r>
              <a:rPr lang="en-GB" sz="1400" dirty="0"/>
              <a:t>We will talk about our ‘hidden chimp brain’ and how we can help ourselves and each other manage the ‘big feelings’ we often experience.</a:t>
            </a:r>
            <a:endParaRPr lang="en-GB" sz="1400" b="1" dirty="0"/>
          </a:p>
          <a:p>
            <a:pPr algn="ctr"/>
            <a:r>
              <a:rPr lang="en-GB" sz="1400" dirty="0"/>
              <a:t>We will think about what to do when we are upset/angry and we will create a just right program that fits our needs. </a:t>
            </a:r>
          </a:p>
          <a:p>
            <a:pPr algn="ctr"/>
            <a:r>
              <a:rPr lang="en-GB" sz="1400" dirty="0"/>
              <a:t>We will also explore friendships and bullying.  We will design and produce ‘anti-bullying’ t-shirts.</a:t>
            </a:r>
          </a:p>
          <a:p>
            <a:endParaRPr lang="en-GB" sz="14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3073" y="119166"/>
            <a:ext cx="1511853" cy="1511853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92773" y="212267"/>
            <a:ext cx="1481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FalconsTeam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246136" y="581599"/>
            <a:ext cx="1318141" cy="108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243605" y="1665694"/>
            <a:ext cx="1329468" cy="36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/>
              <a:t>Andi Mitchell</a:t>
            </a:r>
          </a:p>
          <a:p>
            <a:pPr algn="ctr"/>
            <a:r>
              <a:rPr lang="en-GB" sz="1200" dirty="0"/>
              <a:t>Class Teacher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43605" y="2108243"/>
            <a:ext cx="1329468" cy="108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41073" y="3192338"/>
            <a:ext cx="1332000" cy="36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/>
              <a:t>Lisa Banks</a:t>
            </a:r>
          </a:p>
          <a:p>
            <a:pPr algn="ctr"/>
            <a:r>
              <a:rPr lang="en-GB" sz="1200" dirty="0"/>
              <a:t>Teaching Assistant</a:t>
            </a:r>
            <a:endParaRPr lang="en-GB" sz="1100" dirty="0"/>
          </a:p>
        </p:txBody>
      </p:sp>
      <p:sp>
        <p:nvSpPr>
          <p:cNvPr id="29" name="Rectangle 28"/>
          <p:cNvSpPr/>
          <p:nvPr/>
        </p:nvSpPr>
        <p:spPr>
          <a:xfrm>
            <a:off x="241073" y="3638982"/>
            <a:ext cx="1323204" cy="108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238541" y="4723077"/>
            <a:ext cx="1325736" cy="36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/>
              <a:t>Alex Collins</a:t>
            </a:r>
          </a:p>
          <a:p>
            <a:pPr algn="ctr"/>
            <a:r>
              <a:rPr lang="en-GB" sz="1200" dirty="0"/>
              <a:t>Teaching Assistant</a:t>
            </a:r>
            <a:endParaRPr lang="en-GB" sz="1100" dirty="0"/>
          </a:p>
        </p:txBody>
      </p:sp>
      <p:sp>
        <p:nvSpPr>
          <p:cNvPr id="33" name="Rectangle 32"/>
          <p:cNvSpPr/>
          <p:nvPr/>
        </p:nvSpPr>
        <p:spPr>
          <a:xfrm>
            <a:off x="249869" y="5157442"/>
            <a:ext cx="1323204" cy="108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247337" y="6241537"/>
            <a:ext cx="1325736" cy="36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100" dirty="0"/>
          </a:p>
        </p:txBody>
      </p:sp>
      <p:sp>
        <p:nvSpPr>
          <p:cNvPr id="9" name="Rectangle 8"/>
          <p:cNvSpPr/>
          <p:nvPr/>
        </p:nvSpPr>
        <p:spPr>
          <a:xfrm>
            <a:off x="1655214" y="1622120"/>
            <a:ext cx="4155371" cy="266798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English</a:t>
            </a:r>
          </a:p>
          <a:p>
            <a:pPr algn="ctr"/>
            <a:r>
              <a:rPr lang="en-GB" sz="1400" dirty="0"/>
              <a:t>We will continue to develop our handwriting skills and stamina through daily handwriting practice and fine motor skill development activities. </a:t>
            </a:r>
          </a:p>
          <a:p>
            <a:pPr algn="ctr"/>
            <a:r>
              <a:rPr lang="en-GB" sz="1400" dirty="0"/>
              <a:t>We will continue with our daily phonics sessions; some of us will focus on learning the initial letter sounds while others will start recognising that two letters together are called a digraph and that they make a distinct sound. </a:t>
            </a:r>
          </a:p>
          <a:p>
            <a:pPr algn="ctr"/>
            <a:r>
              <a:rPr lang="en-GB" sz="1400" dirty="0"/>
              <a:t>We will continue to build a love of reading by listening to a range of quality children’s literature. We will learn how to express our opinions positively about boos we have shared.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8031" y="294735"/>
            <a:ext cx="952500" cy="8286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0644" y="163287"/>
            <a:ext cx="1890849" cy="139664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16A1694-2562-4671-9284-1AB40154F96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496" y="559281"/>
            <a:ext cx="723155" cy="1085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719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8932" y="163287"/>
            <a:ext cx="9588137" cy="65880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941321" y="209005"/>
            <a:ext cx="4023359" cy="13509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/>
              <a:t>Autumn 2</a:t>
            </a:r>
          </a:p>
          <a:p>
            <a:pPr algn="ctr"/>
            <a:r>
              <a:rPr lang="en-GB" sz="2400" dirty="0"/>
              <a:t>Falcons Class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0644" y="209005"/>
            <a:ext cx="1890849" cy="13592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6455" y="209005"/>
            <a:ext cx="1511853" cy="1511853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92773" y="212267"/>
            <a:ext cx="1481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Falcons Team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46136" y="581599"/>
            <a:ext cx="1318141" cy="108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234809" y="1661599"/>
            <a:ext cx="1329468" cy="36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/>
              <a:t>Andi Mitchell</a:t>
            </a:r>
          </a:p>
          <a:p>
            <a:pPr algn="ctr"/>
            <a:r>
              <a:rPr lang="en-GB" sz="1200" dirty="0"/>
              <a:t>Class Teacher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43605" y="2108243"/>
            <a:ext cx="1329468" cy="108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41073" y="3192338"/>
            <a:ext cx="1332000" cy="36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/>
              <a:t>Alex Collins</a:t>
            </a:r>
          </a:p>
          <a:p>
            <a:pPr algn="ctr"/>
            <a:r>
              <a:rPr lang="en-GB" sz="1200" dirty="0"/>
              <a:t>Teaching Assistant</a:t>
            </a:r>
            <a:endParaRPr lang="en-GB" sz="1100" dirty="0"/>
          </a:p>
        </p:txBody>
      </p:sp>
      <p:sp>
        <p:nvSpPr>
          <p:cNvPr id="29" name="Rectangle 28"/>
          <p:cNvSpPr/>
          <p:nvPr/>
        </p:nvSpPr>
        <p:spPr>
          <a:xfrm>
            <a:off x="241073" y="3638982"/>
            <a:ext cx="1323204" cy="108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249869" y="4758212"/>
            <a:ext cx="1325736" cy="36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/>
              <a:t>Lisa Banks</a:t>
            </a:r>
          </a:p>
          <a:p>
            <a:pPr algn="ctr"/>
            <a:r>
              <a:rPr lang="en-GB" sz="1200" dirty="0"/>
              <a:t>Teaching Assistant</a:t>
            </a:r>
            <a:endParaRPr lang="en-GB" sz="1100" dirty="0"/>
          </a:p>
        </p:txBody>
      </p:sp>
      <p:sp>
        <p:nvSpPr>
          <p:cNvPr id="33" name="Rectangle 32"/>
          <p:cNvSpPr/>
          <p:nvPr/>
        </p:nvSpPr>
        <p:spPr>
          <a:xfrm>
            <a:off x="249869" y="5157442"/>
            <a:ext cx="1323204" cy="108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247337" y="6241537"/>
            <a:ext cx="1325736" cy="36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100" dirty="0"/>
          </a:p>
        </p:txBody>
      </p:sp>
      <p:sp>
        <p:nvSpPr>
          <p:cNvPr id="21" name="Rounded Rectangular Callout 20"/>
          <p:cNvSpPr/>
          <p:nvPr/>
        </p:nvSpPr>
        <p:spPr>
          <a:xfrm>
            <a:off x="5131527" y="1720858"/>
            <a:ext cx="4495799" cy="4796969"/>
          </a:xfrm>
          <a:prstGeom prst="wedgeRoundRectCallout">
            <a:avLst>
              <a:gd name="adj1" fmla="val -42915"/>
              <a:gd name="adj2" fmla="val 56054"/>
              <a:gd name="adj3" fmla="val 16667"/>
            </a:avLst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How can you help at home?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Help me complete </a:t>
            </a:r>
            <a:r>
              <a:rPr lang="en-GB" sz="1400"/>
              <a:t>my homework</a:t>
            </a:r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Encourage me to add up the cost of items when we go shopping or ask me how much change you should get.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Encourage me to help you cook dinner, clear up and tidy away.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Read regularly together and ask me questions on the text.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Identify different types of punctuation used in the text you are reading. ? , ! ( 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Talk to me about what I am learning in school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Talk to me about my chimp and how my thinking brain can help me when I am struggling to manage.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674015" y="4511984"/>
            <a:ext cx="3356570" cy="12124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PE</a:t>
            </a:r>
          </a:p>
          <a:p>
            <a:pPr algn="ctr"/>
            <a:r>
              <a:rPr lang="en-GB" sz="1400" dirty="0"/>
              <a:t>We will develop skills involved in net games. We will work with our peers to make up our own net games.</a:t>
            </a:r>
          </a:p>
          <a:p>
            <a:endParaRPr lang="en-GB" sz="1400" dirty="0"/>
          </a:p>
        </p:txBody>
      </p:sp>
      <p:sp>
        <p:nvSpPr>
          <p:cNvPr id="15" name="Rectangle 14"/>
          <p:cNvSpPr/>
          <p:nvPr/>
        </p:nvSpPr>
        <p:spPr>
          <a:xfrm>
            <a:off x="1655214" y="1684030"/>
            <a:ext cx="3042705" cy="250927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Art</a:t>
            </a:r>
          </a:p>
          <a:p>
            <a:r>
              <a:rPr lang="en-GB" sz="1400" dirty="0"/>
              <a:t>We will continue to use a range of media to produce art work in our free expression sessions. </a:t>
            </a:r>
          </a:p>
          <a:p>
            <a:r>
              <a:rPr lang="en-GB" sz="1400" dirty="0"/>
              <a:t>We will investigate mixing colours.</a:t>
            </a:r>
          </a:p>
          <a:p>
            <a:r>
              <a:rPr lang="en-GB" sz="1400" dirty="0"/>
              <a:t>We will design and print a t-shirt for anti-bullying week.</a:t>
            </a:r>
          </a:p>
        </p:txBody>
      </p:sp>
      <p:pic>
        <p:nvPicPr>
          <p:cNvPr id="1026" name="Picture 2" descr="http://chb.org.uk/wp-content/uploads/2020/03/imagechbsmall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031" y="294735"/>
            <a:ext cx="952500" cy="828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3919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300</TotalTime>
  <Words>442</Words>
  <Application>Microsoft Office PowerPoint</Application>
  <PresentationFormat>A4 Paper (210x297 mm)</PresentationFormat>
  <Paragraphs>44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BHPRU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Dolan</dc:creator>
  <cp:lastModifiedBy>Andriane Mitchell</cp:lastModifiedBy>
  <cp:revision>32</cp:revision>
  <dcterms:created xsi:type="dcterms:W3CDTF">2023-09-21T13:09:56Z</dcterms:created>
  <dcterms:modified xsi:type="dcterms:W3CDTF">2026-01-08T15:34:30Z</dcterms:modified>
</cp:coreProperties>
</file>