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05/01/2026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05/01/2026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05/01/2026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05/01/2026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All About ME &amp; Black History</a:t>
            </a:r>
          </a:p>
          <a:p>
            <a:pPr algn="ctr"/>
            <a:r>
              <a:rPr lang="en-GB" sz="2400" dirty="0"/>
              <a:t>Autumn 1</a:t>
            </a:r>
          </a:p>
          <a:p>
            <a:pPr algn="ctr"/>
            <a:r>
              <a:rPr lang="en-GB" sz="2400" dirty="0"/>
              <a:t>Eagles Class</a:t>
            </a:r>
          </a:p>
        </p:txBody>
      </p:sp>
      <p:sp>
        <p:nvSpPr>
          <p:cNvPr id="10" name="Rectangle 9"/>
          <p:cNvSpPr/>
          <p:nvPr/>
        </p:nvSpPr>
        <p:spPr>
          <a:xfrm>
            <a:off x="1638595" y="4940915"/>
            <a:ext cx="3525189" cy="175310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r>
              <a:rPr lang="en-GB" sz="1400" dirty="0"/>
              <a:t>We will begin this term by consolidating and developing our understanding of place value, focussing on partitioning and number lines with numbers up to 1000. We will then look at adding and subtracting numbers which includes carrying and exchanging over the 10s barrier. </a:t>
            </a:r>
          </a:p>
        </p:txBody>
      </p:sp>
      <p:sp>
        <p:nvSpPr>
          <p:cNvPr id="12" name="Rectangle 11"/>
          <p:cNvSpPr/>
          <p:nvPr/>
        </p:nvSpPr>
        <p:spPr>
          <a:xfrm>
            <a:off x="5246414" y="4948253"/>
            <a:ext cx="4418026" cy="17457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r>
              <a:rPr lang="en-GB" sz="1400" dirty="0"/>
              <a:t>As part of our science week in the autumn term we will be learning about Forces.  During the practical lessons the children will learn to identify forces as pushes and pulls. They will collect data and learn about air resistance, </a:t>
            </a:r>
            <a:r>
              <a:rPr lang="en-GB" sz="1400" dirty="0" err="1"/>
              <a:t>upthrust</a:t>
            </a:r>
            <a:r>
              <a:rPr lang="en-GB" sz="1400" dirty="0"/>
              <a:t> and gravity. Finally we will design and make an experiment to collect data on friction.</a:t>
            </a:r>
          </a:p>
        </p:txBody>
      </p:sp>
      <p:sp>
        <p:nvSpPr>
          <p:cNvPr id="13" name="Rectangle 12"/>
          <p:cNvSpPr/>
          <p:nvPr/>
        </p:nvSpPr>
        <p:spPr>
          <a:xfrm>
            <a:off x="5238105" y="1624543"/>
            <a:ext cx="4434644" cy="3259101"/>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PSHE</a:t>
            </a:r>
          </a:p>
          <a:p>
            <a:r>
              <a:rPr lang="en-GB" sz="1400" dirty="0"/>
              <a:t>In our ‘New Beginnings’ topic we will be thinking about ourselves and our roles in our new classes. Alongside this we will continue our work using ‘The Hidden Chimp’ and ‘Path through the Jungle’ books by Prof. Steve Peters – teaching the children all about their brains and how our genes and past experience shape them. We will think about how we behave when dysregulated and try to name an animal that mimics our actions. Through drama and our English work we will develop strategies to learn to deal with our big emotions. </a:t>
            </a:r>
          </a:p>
          <a:p>
            <a:r>
              <a:rPr lang="en-GB" sz="1400" dirty="0"/>
              <a:t>Alongside our work on Black History month, we will be thinking about ‘Global Citizenship’  and what it means to be a part of a multi-cultural society. We will link this to work on anti-racism.</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ectangle 8"/>
          <p:cNvSpPr/>
          <p:nvPr/>
        </p:nvSpPr>
        <p:spPr>
          <a:xfrm>
            <a:off x="1626436" y="1624543"/>
            <a:ext cx="3558306" cy="3259101"/>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English</a:t>
            </a:r>
          </a:p>
          <a:p>
            <a:r>
              <a:rPr lang="en-GB" sz="1400" dirty="0"/>
              <a:t>During our All About Me unit, we will be developing our speaking and listening skills in our new class. We will be interviewing each other to find out about our similarities and differences and we will also be creating poems based on our likes and dislikes. We will develop our sentence writing skills, focusing initially on basic punctuation and making sure our sentences make sense. The main skills covered will be accurate use of capital letters and full stops, commas, and adverbial phrases. We will continue to use VCOP (vocabulary, Connectives, Openings and Punctuation) to level up our work.</a:t>
            </a:r>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pic>
        <p:nvPicPr>
          <p:cNvPr id="7" name="Picture 6"/>
          <p:cNvPicPr>
            <a:picLocks noChangeAspect="1"/>
          </p:cNvPicPr>
          <p:nvPr/>
        </p:nvPicPr>
        <p:blipFill>
          <a:blip r:embed="rId3"/>
          <a:stretch>
            <a:fillRect/>
          </a:stretch>
        </p:blipFill>
        <p:spPr>
          <a:xfrm>
            <a:off x="6810644" y="294735"/>
            <a:ext cx="1890849" cy="1273495"/>
          </a:xfrm>
          <a:prstGeom prst="rect">
            <a:avLst/>
          </a:prstGeom>
        </p:spPr>
      </p:pic>
      <p:sp>
        <p:nvSpPr>
          <p:cNvPr id="21" name="Rectangle 20">
            <a:extLst>
              <a:ext uri="{FF2B5EF4-FFF2-40B4-BE49-F238E27FC236}">
                <a16:creationId xmlns:a16="http://schemas.microsoft.com/office/drawing/2014/main" id="{8E4A4F3B-AFD4-4E30-9518-849B76C1BD6D}"/>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1026" name="Picture 2" descr="Inner Chimp #3: Make a Good Choice (Digital Download) — Carys-ink |  Freelance Illustrator &amp; Graphic Designer, Bristol UK">
            <a:extLst>
              <a:ext uri="{FF2B5EF4-FFF2-40B4-BE49-F238E27FC236}">
                <a16:creationId xmlns:a16="http://schemas.microsoft.com/office/drawing/2014/main" id="{04A4EFAA-7D22-49E3-8C7C-6B0B1AE964A4}"/>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8652" t="2381" r="8015" b="2391"/>
          <a:stretch/>
        </p:blipFill>
        <p:spPr bwMode="auto">
          <a:xfrm>
            <a:off x="1824960" y="320349"/>
            <a:ext cx="855677" cy="122226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029CB054-18A5-4D4D-A6E7-CDEAAAD2BF1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22" name="Picture 21">
            <a:extLst>
              <a:ext uri="{FF2B5EF4-FFF2-40B4-BE49-F238E27FC236}">
                <a16:creationId xmlns:a16="http://schemas.microsoft.com/office/drawing/2014/main" id="{7CA38929-AC7D-4FE0-AF25-E5C6FD8D295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8856" y="5157442"/>
            <a:ext cx="810000" cy="1080000"/>
          </a:xfrm>
          <a:prstGeom prst="rect">
            <a:avLst/>
          </a:prstGeom>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All About ME &amp; Black History</a:t>
            </a:r>
          </a:p>
          <a:p>
            <a:pPr algn="ctr"/>
            <a:r>
              <a:rPr lang="en-GB" sz="2400" dirty="0"/>
              <a:t>Autumn 1</a:t>
            </a:r>
          </a:p>
          <a:p>
            <a:pPr algn="ctr"/>
            <a:r>
              <a:rPr lang="en-GB" sz="2400" dirty="0"/>
              <a:t>Eagles Class</a:t>
            </a:r>
          </a:p>
        </p:txBody>
      </p:sp>
      <p:pic>
        <p:nvPicPr>
          <p:cNvPr id="7" name="Picture 6"/>
          <p:cNvPicPr>
            <a:picLocks noChangeAspect="1"/>
          </p:cNvPicPr>
          <p:nvPr/>
        </p:nvPicPr>
        <p:blipFill>
          <a:blip r:embed="rId2"/>
          <a:stretch>
            <a:fillRect/>
          </a:stretch>
        </p:blipFill>
        <p:spPr>
          <a:xfrm>
            <a:off x="6810644" y="294735"/>
            <a:ext cx="1890849" cy="1273495"/>
          </a:xfrm>
          <a:prstGeom prst="rect">
            <a:avLst/>
          </a:prstGeom>
        </p:spPr>
      </p:pic>
      <p:sp>
        <p:nvSpPr>
          <p:cNvPr id="14" name="Rectangle 13"/>
          <p:cNvSpPr/>
          <p:nvPr/>
        </p:nvSpPr>
        <p:spPr>
          <a:xfrm>
            <a:off x="6233154" y="1684030"/>
            <a:ext cx="3394172" cy="128124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Art</a:t>
            </a:r>
          </a:p>
          <a:p>
            <a:pPr algn="ctr"/>
            <a:r>
              <a:rPr lang="en-GB" sz="1400" dirty="0"/>
              <a:t>We will be creating our own graffiti art using the computer and coloured markers. We will also be using ICT and Mixed media to create some funky portraits</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41268"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1" name="Rounded Rectangular Callout 20"/>
          <p:cNvSpPr/>
          <p:nvPr/>
        </p:nvSpPr>
        <p:spPr>
          <a:xfrm>
            <a:off x="5131527" y="3294231"/>
            <a:ext cx="4495799" cy="3223596"/>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learn my times tables.</a:t>
            </a:r>
          </a:p>
          <a:p>
            <a:pPr marL="285750" indent="-285750">
              <a:buFont typeface="Arial" panose="020B0604020202020204" pitchFamily="34" charset="0"/>
              <a:buChar char="•"/>
            </a:pPr>
            <a:r>
              <a:rPr lang="en-GB" sz="1400" dirty="0"/>
              <a:t>Encourage me to add up the cost of items when we go shopping or ask me how much change you should get. </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22" name="Rectangle 21"/>
          <p:cNvSpPr/>
          <p:nvPr/>
        </p:nvSpPr>
        <p:spPr>
          <a:xfrm>
            <a:off x="1655214" y="3294231"/>
            <a:ext cx="3356570" cy="12124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PE</a:t>
            </a:r>
          </a:p>
          <a:p>
            <a:pPr algn="ctr"/>
            <a:r>
              <a:rPr lang="en-GB" sz="1400" dirty="0"/>
              <a:t>Eagles class will be swimming this term. The sessions are taught by a qualified swimming instructor at The King Alfred Leisure Centre</a:t>
            </a:r>
          </a:p>
        </p:txBody>
      </p:sp>
      <p:sp>
        <p:nvSpPr>
          <p:cNvPr id="15" name="Rectangle 14"/>
          <p:cNvSpPr/>
          <p:nvPr/>
        </p:nvSpPr>
        <p:spPr>
          <a:xfrm>
            <a:off x="1655214" y="1684030"/>
            <a:ext cx="4495799" cy="1545645"/>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History</a:t>
            </a:r>
          </a:p>
          <a:p>
            <a:r>
              <a:rPr lang="en-GB" sz="1400" dirty="0"/>
              <a:t>We will use our ICT skills to research and learn about Key figures in Black History and the present day along with learning about racism and how we can tackle racism if we witness it. In art, we will design anti-racism posters and T- shirts.</a:t>
            </a:r>
          </a:p>
        </p:txBody>
      </p:sp>
      <p:sp>
        <p:nvSpPr>
          <p:cNvPr id="23" name="Rectangle 22"/>
          <p:cNvSpPr/>
          <p:nvPr/>
        </p:nvSpPr>
        <p:spPr>
          <a:xfrm>
            <a:off x="1661478" y="4612437"/>
            <a:ext cx="3350306" cy="188255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Computing</a:t>
            </a:r>
          </a:p>
          <a:p>
            <a:pPr algn="ctr"/>
            <a:r>
              <a:rPr lang="en-GB" sz="1400" dirty="0"/>
              <a:t>We will start this term by learning about e-safety. The children will learn about the dangers of being online and how to keep safe. We’ll talk about SPAM, password security and appropriate apps. We will also look at the effect of social media on people’s wellbeing and how to spot fake news.</a:t>
            </a:r>
          </a:p>
        </p:txBody>
      </p:sp>
      <p:pic>
        <p:nvPicPr>
          <p:cNvPr id="1026" name="Picture 2" descr="http://chb.org.uk/wp-content/uploads/2020/03/imagechbsmal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a:extLst>
              <a:ext uri="{FF2B5EF4-FFF2-40B4-BE49-F238E27FC236}">
                <a16:creationId xmlns:a16="http://schemas.microsoft.com/office/drawing/2014/main" id="{25CE0DEF-6448-438B-87A8-35C46A8DFEE7}"/>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25" name="Picture 2" descr="Inner Chimp #3: Make a Good Choice (Digital Download) — Carys-ink |  Freelance Illustrator &amp; Graphic Designer, Bristol UK">
            <a:extLst>
              <a:ext uri="{FF2B5EF4-FFF2-40B4-BE49-F238E27FC236}">
                <a16:creationId xmlns:a16="http://schemas.microsoft.com/office/drawing/2014/main" id="{E653F705-DB5D-483F-96F2-DEA18D4AF223}"/>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8652" t="2381" r="8015" b="2391"/>
          <a:stretch/>
        </p:blipFill>
        <p:spPr bwMode="auto">
          <a:xfrm>
            <a:off x="1824960" y="320349"/>
            <a:ext cx="855677" cy="122226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a:extLst>
              <a:ext uri="{FF2B5EF4-FFF2-40B4-BE49-F238E27FC236}">
                <a16:creationId xmlns:a16="http://schemas.microsoft.com/office/drawing/2014/main" id="{5276FB1C-160F-408C-BB96-726DDBCCF34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3" name="Picture 2">
            <a:extLst>
              <a:ext uri="{FF2B5EF4-FFF2-40B4-BE49-F238E27FC236}">
                <a16:creationId xmlns:a16="http://schemas.microsoft.com/office/drawing/2014/main" id="{9F778C18-8772-49CE-948C-88B218BEBA2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8856" y="5157442"/>
            <a:ext cx="810000" cy="1080000"/>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321</TotalTime>
  <Words>694</Words>
  <Application>Microsoft Office PowerPoint</Application>
  <PresentationFormat>A4 Paper (210x297 mm)</PresentationFormat>
  <Paragraphs>49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Richard Enticknap</cp:lastModifiedBy>
  <cp:revision>22</cp:revision>
  <dcterms:created xsi:type="dcterms:W3CDTF">2023-09-21T13:09:56Z</dcterms:created>
  <dcterms:modified xsi:type="dcterms:W3CDTF">2026-01-05T15:21:18Z</dcterms:modified>
</cp:coreProperties>
</file>