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3" d="100"/>
          <a:sy n="113" d="100"/>
        </p:scale>
        <p:origin x="132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675D2E1-6614-44D7-9F18-1324EAE959BA}" type="datetimeFigureOut">
              <a:rPr lang="en-GB" smtClean="0"/>
              <a:t>05/01/2026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380470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75D2E1-6614-44D7-9F18-1324EAE959BA}" type="datetimeFigureOut">
              <a:rPr lang="en-GB" smtClean="0"/>
              <a:t>05/01/2026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21828614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75D2E1-6614-44D7-9F18-1324EAE959BA}" type="datetimeFigureOut">
              <a:rPr lang="en-GB" smtClean="0"/>
              <a:t>05/01/2026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32883172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75D2E1-6614-44D7-9F18-1324EAE959BA}" type="datetimeFigureOut">
              <a:rPr lang="en-GB" smtClean="0"/>
              <a:t>05/01/2026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940820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675D2E1-6614-44D7-9F18-1324EAE959BA}" type="datetimeFigureOut">
              <a:rPr lang="en-GB" smtClean="0"/>
              <a:t>05/01/2026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8749288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675D2E1-6614-44D7-9F18-1324EAE959BA}" type="datetimeFigureOut">
              <a:rPr lang="en-GB" smtClean="0"/>
              <a:t>05/01/2026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4760386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675D2E1-6614-44D7-9F18-1324EAE959BA}" type="datetimeFigureOut">
              <a:rPr lang="en-GB" smtClean="0"/>
              <a:t>05/01/2026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6622601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675D2E1-6614-44D7-9F18-1324EAE959BA}" type="datetimeFigureOut">
              <a:rPr lang="en-GB" smtClean="0"/>
              <a:t>05/01/2026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9689206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75D2E1-6614-44D7-9F18-1324EAE959BA}" type="datetimeFigureOut">
              <a:rPr lang="en-GB" smtClean="0"/>
              <a:t>05/01/2026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6201212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675D2E1-6614-44D7-9F18-1324EAE959BA}" type="datetimeFigureOut">
              <a:rPr lang="en-GB" smtClean="0"/>
              <a:t>05/01/2026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896121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675D2E1-6614-44D7-9F18-1324EAE959BA}" type="datetimeFigureOut">
              <a:rPr lang="en-GB" smtClean="0"/>
              <a:t>05/01/2026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7646217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75D2E1-6614-44D7-9F18-1324EAE959BA}" type="datetimeFigureOut">
              <a:rPr lang="en-GB" smtClean="0"/>
              <a:t>05/01/2026</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864FFE-D82B-4F58-9040-402CCCECF451}" type="slidenum">
              <a:rPr lang="en-GB" smtClean="0"/>
              <a:t>‹#›</a:t>
            </a:fld>
            <a:endParaRPr lang="en-GB"/>
          </a:p>
        </p:txBody>
      </p:sp>
    </p:spTree>
    <p:extLst>
      <p:ext uri="{BB962C8B-B14F-4D97-AF65-F5344CB8AC3E}">
        <p14:creationId xmlns:p14="http://schemas.microsoft.com/office/powerpoint/2010/main" val="12250054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8932" y="163287"/>
            <a:ext cx="9588137" cy="6588000"/>
          </a:xfrm>
          <a:prstGeom prst="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
        <p:nvSpPr>
          <p:cNvPr id="5" name="Rectangle 4"/>
          <p:cNvSpPr/>
          <p:nvPr/>
        </p:nvSpPr>
        <p:spPr>
          <a:xfrm>
            <a:off x="2941321" y="287383"/>
            <a:ext cx="4023359" cy="127255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2400" dirty="0"/>
              <a:t>Oceans</a:t>
            </a:r>
          </a:p>
          <a:p>
            <a:pPr algn="ctr"/>
            <a:r>
              <a:rPr lang="en-GB" sz="2400" dirty="0"/>
              <a:t>Autumn 2</a:t>
            </a:r>
          </a:p>
          <a:p>
            <a:pPr algn="ctr"/>
            <a:r>
              <a:rPr lang="en-GB" sz="2400" dirty="0"/>
              <a:t>Eagles Class</a:t>
            </a:r>
          </a:p>
        </p:txBody>
      </p:sp>
      <p:sp>
        <p:nvSpPr>
          <p:cNvPr id="10" name="Rectangle 9"/>
          <p:cNvSpPr/>
          <p:nvPr/>
        </p:nvSpPr>
        <p:spPr>
          <a:xfrm>
            <a:off x="1638595" y="4863112"/>
            <a:ext cx="3525189" cy="183090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GB" sz="1400" b="1" dirty="0"/>
              <a:t>Maths</a:t>
            </a:r>
          </a:p>
          <a:p>
            <a:r>
              <a:rPr lang="en-GB" sz="1400" dirty="0"/>
              <a:t>For the second part of the term we will be practising the four operations: Addition, subtraction, multiplication and division. Children will work at their own level to move from using resources to formal methods for solving problems. Towards the end of term children will also learn about fractions.</a:t>
            </a:r>
          </a:p>
        </p:txBody>
      </p:sp>
      <p:sp>
        <p:nvSpPr>
          <p:cNvPr id="12" name="Rectangle 11"/>
          <p:cNvSpPr/>
          <p:nvPr/>
        </p:nvSpPr>
        <p:spPr>
          <a:xfrm>
            <a:off x="5246414" y="4854817"/>
            <a:ext cx="4418026" cy="18392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GB" sz="1400" b="1" dirty="0"/>
              <a:t>Science</a:t>
            </a:r>
          </a:p>
          <a:p>
            <a:r>
              <a:rPr lang="en-GB" sz="1400" dirty="0"/>
              <a:t>In this term’s science week we will be learning all about space! The children will start by explaining why we know the Sun, Earth and Moon are spherical and identify scientific evidence which does or does not provide evidence for an idea or argument. Children will learn the names of the planets and their order in the solar system. They will investigate night and day and learn about the phases of the moon. </a:t>
            </a:r>
          </a:p>
        </p:txBody>
      </p:sp>
      <p:sp>
        <p:nvSpPr>
          <p:cNvPr id="13" name="Rectangle 12"/>
          <p:cNvSpPr/>
          <p:nvPr/>
        </p:nvSpPr>
        <p:spPr>
          <a:xfrm>
            <a:off x="5884576" y="1646701"/>
            <a:ext cx="3775288" cy="3150845"/>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GB" sz="1400" b="1" dirty="0"/>
              <a:t>PSHE</a:t>
            </a:r>
          </a:p>
          <a:p>
            <a:r>
              <a:rPr lang="en-GB" sz="1400" dirty="0"/>
              <a:t>During our ‘Getting on and falling out’ topic this term we will be learning to appreciate our friendships and learn how to  not demand too much from friends. We will also be learning to take responsibility for our choices and learn to resolve conflicts peacefully.</a:t>
            </a:r>
          </a:p>
          <a:p>
            <a:endParaRPr lang="en-GB" sz="1400" dirty="0"/>
          </a:p>
          <a:p>
            <a:r>
              <a:rPr lang="en-GB" sz="1400" dirty="0"/>
              <a:t>Anti-bullying week this year is in November and will have a theme which we will follow. During this week we will be working with the children across a range of subject to help stamp out bullying.</a:t>
            </a:r>
          </a:p>
        </p:txBody>
      </p:sp>
      <p:sp>
        <p:nvSpPr>
          <p:cNvPr id="18" name="TextBox 17"/>
          <p:cNvSpPr txBox="1"/>
          <p:nvPr/>
        </p:nvSpPr>
        <p:spPr>
          <a:xfrm>
            <a:off x="192773" y="212267"/>
            <a:ext cx="1481631" cy="369332"/>
          </a:xfrm>
          <a:prstGeom prst="rect">
            <a:avLst/>
          </a:prstGeom>
          <a:noFill/>
        </p:spPr>
        <p:txBody>
          <a:bodyPr wrap="square" rtlCol="0">
            <a:spAutoFit/>
          </a:bodyPr>
          <a:lstStyle/>
          <a:p>
            <a:r>
              <a:rPr lang="en-GB" dirty="0"/>
              <a:t>Eagles Team</a:t>
            </a:r>
          </a:p>
        </p:txBody>
      </p:sp>
      <p:sp>
        <p:nvSpPr>
          <p:cNvPr id="19" name="Rectangle 18"/>
          <p:cNvSpPr/>
          <p:nvPr/>
        </p:nvSpPr>
        <p:spPr>
          <a:xfrm>
            <a:off x="246136" y="581599"/>
            <a:ext cx="1318141"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20" name="Rectangle 19"/>
          <p:cNvSpPr/>
          <p:nvPr/>
        </p:nvSpPr>
        <p:spPr>
          <a:xfrm>
            <a:off x="243605" y="1665694"/>
            <a:ext cx="1329468"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200" dirty="0"/>
              <a:t>Richard Enticknap</a:t>
            </a:r>
          </a:p>
          <a:p>
            <a:pPr algn="ctr"/>
            <a:r>
              <a:rPr lang="en-GB" sz="1200" dirty="0"/>
              <a:t>Class Teacher</a:t>
            </a:r>
          </a:p>
        </p:txBody>
      </p:sp>
      <p:sp>
        <p:nvSpPr>
          <p:cNvPr id="27" name="Rectangle 26"/>
          <p:cNvSpPr/>
          <p:nvPr/>
        </p:nvSpPr>
        <p:spPr>
          <a:xfrm>
            <a:off x="243605" y="2108243"/>
            <a:ext cx="1329468"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28" name="Rectangle 27"/>
          <p:cNvSpPr/>
          <p:nvPr/>
        </p:nvSpPr>
        <p:spPr>
          <a:xfrm>
            <a:off x="241073" y="3192338"/>
            <a:ext cx="1332000"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400" dirty="0"/>
              <a:t>Lisa Stewart</a:t>
            </a:r>
          </a:p>
          <a:p>
            <a:pPr algn="ctr"/>
            <a:r>
              <a:rPr lang="en-GB" sz="1200" dirty="0"/>
              <a:t>Teaching Assistant</a:t>
            </a:r>
            <a:endParaRPr lang="en-GB" sz="1100" dirty="0"/>
          </a:p>
        </p:txBody>
      </p:sp>
      <p:sp>
        <p:nvSpPr>
          <p:cNvPr id="29" name="Rectangle 28"/>
          <p:cNvSpPr/>
          <p:nvPr/>
        </p:nvSpPr>
        <p:spPr>
          <a:xfrm>
            <a:off x="241073" y="3638982"/>
            <a:ext cx="1323204"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30" name="Rectangle 29"/>
          <p:cNvSpPr/>
          <p:nvPr/>
        </p:nvSpPr>
        <p:spPr>
          <a:xfrm>
            <a:off x="238541" y="4723077"/>
            <a:ext cx="1325736"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400" dirty="0"/>
              <a:t>Laura Bobos</a:t>
            </a:r>
          </a:p>
          <a:p>
            <a:pPr algn="ctr"/>
            <a:r>
              <a:rPr lang="en-GB" sz="1200" dirty="0"/>
              <a:t>Teaching Assistant</a:t>
            </a:r>
            <a:endParaRPr lang="en-GB" sz="1100" dirty="0"/>
          </a:p>
        </p:txBody>
      </p:sp>
      <p:sp>
        <p:nvSpPr>
          <p:cNvPr id="33" name="Rectangle 32"/>
          <p:cNvSpPr/>
          <p:nvPr/>
        </p:nvSpPr>
        <p:spPr>
          <a:xfrm>
            <a:off x="249869" y="5157442"/>
            <a:ext cx="1323204"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9" name="Rectangle 8"/>
          <p:cNvSpPr/>
          <p:nvPr/>
        </p:nvSpPr>
        <p:spPr>
          <a:xfrm>
            <a:off x="1626436" y="1624543"/>
            <a:ext cx="4188396" cy="3173960"/>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GB" sz="1400" b="1" dirty="0"/>
              <a:t>English</a:t>
            </a:r>
          </a:p>
          <a:p>
            <a:r>
              <a:rPr lang="en-GB" sz="1300" dirty="0"/>
              <a:t>During our oceans topic we will be using the fantastic picture book Flotsam to inspire our creative minds. We’ll start by looking at a selection of flotsam and speculate on who it belonged too and where it came from. Children will use this as a way of practicing their sentence work a focus on questions. After that we will look at the book in more detail. We will write about what we see using powerful description and ask further questions about the unknowns. As antibullying week is in this term we will spend some time looking at the book ‘Just Kidding’ – a powerful book about the effects of bullying on children. The children will use this book as a basis to learn about speech writing and empathy. </a:t>
            </a:r>
          </a:p>
        </p:txBody>
      </p:sp>
      <p:pic>
        <p:nvPicPr>
          <p:cNvPr id="2" name="Picture 1"/>
          <p:cNvPicPr>
            <a:picLocks noChangeAspect="1"/>
          </p:cNvPicPr>
          <p:nvPr/>
        </p:nvPicPr>
        <p:blipFill>
          <a:blip r:embed="rId2"/>
          <a:stretch>
            <a:fillRect/>
          </a:stretch>
        </p:blipFill>
        <p:spPr>
          <a:xfrm>
            <a:off x="8748031" y="294735"/>
            <a:ext cx="952500" cy="828675"/>
          </a:xfrm>
          <a:prstGeom prst="rect">
            <a:avLst/>
          </a:prstGeom>
        </p:spPr>
      </p:pic>
      <p:sp>
        <p:nvSpPr>
          <p:cNvPr id="21" name="Rectangle 20">
            <a:extLst>
              <a:ext uri="{FF2B5EF4-FFF2-40B4-BE49-F238E27FC236}">
                <a16:creationId xmlns:a16="http://schemas.microsoft.com/office/drawing/2014/main" id="{8E4A4F3B-AFD4-4E30-9518-849B76C1BD6D}"/>
              </a:ext>
            </a:extLst>
          </p:cNvPr>
          <p:cNvSpPr/>
          <p:nvPr/>
        </p:nvSpPr>
        <p:spPr>
          <a:xfrm>
            <a:off x="247337" y="6237442"/>
            <a:ext cx="1325736"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400" dirty="0"/>
              <a:t>Joanne Martin</a:t>
            </a:r>
          </a:p>
          <a:p>
            <a:pPr algn="ctr"/>
            <a:r>
              <a:rPr lang="en-GB" sz="1200" dirty="0"/>
              <a:t>Teaching Assistant</a:t>
            </a:r>
            <a:endParaRPr lang="en-GB" sz="1100" dirty="0"/>
          </a:p>
        </p:txBody>
      </p:sp>
      <p:pic>
        <p:nvPicPr>
          <p:cNvPr id="1026" name="Picture 2" descr="Flotsam: 1 : Wiesner, David: Amazon.co.uk: Books">
            <a:extLst>
              <a:ext uri="{FF2B5EF4-FFF2-40B4-BE49-F238E27FC236}">
                <a16:creationId xmlns:a16="http://schemas.microsoft.com/office/drawing/2014/main" id="{2AEA1BB8-ACA7-41E4-8959-78013F5D6FD4}"/>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46022" y="438372"/>
            <a:ext cx="1213554" cy="970572"/>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Anti-Bullying Week 2023: Make a Noise - BulliesOut">
            <a:extLst>
              <a:ext uri="{FF2B5EF4-FFF2-40B4-BE49-F238E27FC236}">
                <a16:creationId xmlns:a16="http://schemas.microsoft.com/office/drawing/2014/main" id="{71F9E9B5-F8E9-41DC-BD06-34CC05440CA4}"/>
              </a:ext>
            </a:extLst>
          </p:cNvPr>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5311" r="15932"/>
          <a:stretch/>
        </p:blipFill>
        <p:spPr bwMode="auto">
          <a:xfrm>
            <a:off x="7068909" y="396933"/>
            <a:ext cx="1679122" cy="1114209"/>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1">
            <a:extLst>
              <a:ext uri="{FF2B5EF4-FFF2-40B4-BE49-F238E27FC236}">
                <a16:creationId xmlns:a16="http://schemas.microsoft.com/office/drawing/2014/main" id="{05EC03B3-4284-48CF-A425-F2F6A0124F5C}"/>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06513" y="596337"/>
            <a:ext cx="772343" cy="1050524"/>
          </a:xfrm>
          <a:prstGeom prst="rect">
            <a:avLst/>
          </a:prstGeom>
        </p:spPr>
      </p:pic>
      <p:pic>
        <p:nvPicPr>
          <p:cNvPr id="23" name="Picture 22">
            <a:extLst>
              <a:ext uri="{FF2B5EF4-FFF2-40B4-BE49-F238E27FC236}">
                <a16:creationId xmlns:a16="http://schemas.microsoft.com/office/drawing/2014/main" id="{19596045-7BA4-4329-98EA-AFEB3A4FF038}"/>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06513" y="5157442"/>
            <a:ext cx="783852" cy="1045136"/>
          </a:xfrm>
          <a:prstGeom prst="rect">
            <a:avLst/>
          </a:prstGeom>
        </p:spPr>
      </p:pic>
    </p:spTree>
    <p:extLst>
      <p:ext uri="{BB962C8B-B14F-4D97-AF65-F5344CB8AC3E}">
        <p14:creationId xmlns:p14="http://schemas.microsoft.com/office/powerpoint/2010/main" val="14987193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8932" y="163287"/>
            <a:ext cx="9588137" cy="6588000"/>
          </a:xfrm>
          <a:prstGeom prst="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
        <p:nvSpPr>
          <p:cNvPr id="5" name="Rectangle 4"/>
          <p:cNvSpPr/>
          <p:nvPr/>
        </p:nvSpPr>
        <p:spPr>
          <a:xfrm>
            <a:off x="2941321" y="287383"/>
            <a:ext cx="4023359" cy="127255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2400" dirty="0"/>
              <a:t>Oceans</a:t>
            </a:r>
          </a:p>
          <a:p>
            <a:pPr algn="ctr"/>
            <a:r>
              <a:rPr lang="en-GB" sz="2400" dirty="0"/>
              <a:t>Autumn 2</a:t>
            </a:r>
          </a:p>
          <a:p>
            <a:pPr algn="ctr"/>
            <a:r>
              <a:rPr lang="en-GB" sz="2400" dirty="0"/>
              <a:t>Eagles Class</a:t>
            </a:r>
          </a:p>
        </p:txBody>
      </p:sp>
      <p:sp>
        <p:nvSpPr>
          <p:cNvPr id="14" name="Rectangle 13"/>
          <p:cNvSpPr/>
          <p:nvPr/>
        </p:nvSpPr>
        <p:spPr>
          <a:xfrm>
            <a:off x="6233154" y="1684030"/>
            <a:ext cx="3394172" cy="128124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GB" sz="1400" b="1" dirty="0"/>
              <a:t>Art</a:t>
            </a:r>
          </a:p>
          <a:p>
            <a:pPr algn="ctr"/>
            <a:r>
              <a:rPr lang="en-GB" sz="1400" dirty="0"/>
              <a:t>We will be creating art using recycled material and found objects on the beach. We will also try to create our own painting in the style of David Wiesner's Flotsam</a:t>
            </a:r>
          </a:p>
        </p:txBody>
      </p:sp>
      <p:sp>
        <p:nvSpPr>
          <p:cNvPr id="18" name="TextBox 17"/>
          <p:cNvSpPr txBox="1"/>
          <p:nvPr/>
        </p:nvSpPr>
        <p:spPr>
          <a:xfrm>
            <a:off x="192773" y="212267"/>
            <a:ext cx="1481631" cy="369332"/>
          </a:xfrm>
          <a:prstGeom prst="rect">
            <a:avLst/>
          </a:prstGeom>
          <a:noFill/>
        </p:spPr>
        <p:txBody>
          <a:bodyPr wrap="square" rtlCol="0">
            <a:spAutoFit/>
          </a:bodyPr>
          <a:lstStyle/>
          <a:p>
            <a:r>
              <a:rPr lang="en-GB" dirty="0"/>
              <a:t>Eagles Team</a:t>
            </a:r>
          </a:p>
        </p:txBody>
      </p:sp>
      <p:sp>
        <p:nvSpPr>
          <p:cNvPr id="19" name="Rectangle 18"/>
          <p:cNvSpPr/>
          <p:nvPr/>
        </p:nvSpPr>
        <p:spPr>
          <a:xfrm>
            <a:off x="246136" y="581599"/>
            <a:ext cx="1318141"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27" name="Rectangle 26"/>
          <p:cNvSpPr/>
          <p:nvPr/>
        </p:nvSpPr>
        <p:spPr>
          <a:xfrm>
            <a:off x="243605" y="2108243"/>
            <a:ext cx="1329468"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29" name="Rectangle 28"/>
          <p:cNvSpPr/>
          <p:nvPr/>
        </p:nvSpPr>
        <p:spPr>
          <a:xfrm>
            <a:off x="241073" y="3638982"/>
            <a:ext cx="1323204"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33" name="Rectangle 32"/>
          <p:cNvSpPr/>
          <p:nvPr/>
        </p:nvSpPr>
        <p:spPr>
          <a:xfrm>
            <a:off x="249869" y="5157442"/>
            <a:ext cx="1323204"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21" name="Rounded Rectangular Callout 20"/>
          <p:cNvSpPr/>
          <p:nvPr/>
        </p:nvSpPr>
        <p:spPr>
          <a:xfrm>
            <a:off x="5131527" y="3294231"/>
            <a:ext cx="4495799" cy="3223596"/>
          </a:xfrm>
          <a:prstGeom prst="wedgeRoundRectCallout">
            <a:avLst>
              <a:gd name="adj1" fmla="val -42915"/>
              <a:gd name="adj2" fmla="val 56054"/>
              <a:gd name="adj3" fmla="val 16667"/>
            </a:avLst>
          </a:prstGeom>
          <a:ln>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r>
              <a:rPr lang="en-GB" sz="1400" b="1" dirty="0"/>
              <a:t>How can you help at home?</a:t>
            </a:r>
          </a:p>
          <a:p>
            <a:pPr marL="285750" indent="-285750">
              <a:buFont typeface="Arial" panose="020B0604020202020204" pitchFamily="34" charset="0"/>
              <a:buChar char="•"/>
            </a:pPr>
            <a:r>
              <a:rPr lang="en-GB" sz="1400" dirty="0"/>
              <a:t>Help me learn my times tables.</a:t>
            </a:r>
          </a:p>
          <a:p>
            <a:pPr marL="285750" indent="-285750">
              <a:buFont typeface="Arial" panose="020B0604020202020204" pitchFamily="34" charset="0"/>
              <a:buChar char="•"/>
            </a:pPr>
            <a:r>
              <a:rPr lang="en-GB" sz="1400" dirty="0"/>
              <a:t>Encourage me to add up the cost of items when we go shopping or ask me how much change you should get. </a:t>
            </a:r>
          </a:p>
          <a:p>
            <a:pPr marL="285750" indent="-285750">
              <a:buFont typeface="Arial" panose="020B0604020202020204" pitchFamily="34" charset="0"/>
              <a:buChar char="•"/>
            </a:pPr>
            <a:r>
              <a:rPr lang="en-GB" sz="1400" dirty="0"/>
              <a:t>Encourage me to help you cook dinner, clear up and tidy away.</a:t>
            </a:r>
          </a:p>
          <a:p>
            <a:pPr marL="285750" indent="-285750">
              <a:buFont typeface="Arial" panose="020B0604020202020204" pitchFamily="34" charset="0"/>
              <a:buChar char="•"/>
            </a:pPr>
            <a:r>
              <a:rPr lang="en-GB" sz="1400" dirty="0"/>
              <a:t>Read regularly together and ask me questions on the text. </a:t>
            </a:r>
          </a:p>
          <a:p>
            <a:pPr marL="285750" indent="-285750">
              <a:buFont typeface="Arial" panose="020B0604020202020204" pitchFamily="34" charset="0"/>
              <a:buChar char="•"/>
            </a:pPr>
            <a:r>
              <a:rPr lang="en-GB" sz="1400" dirty="0"/>
              <a:t>Identify different types of punctuation used in the text you are reading. ? , ! ( ) </a:t>
            </a:r>
          </a:p>
          <a:p>
            <a:pPr marL="285750" indent="-285750">
              <a:buFont typeface="Arial" panose="020B0604020202020204" pitchFamily="34" charset="0"/>
              <a:buChar char="•"/>
            </a:pPr>
            <a:r>
              <a:rPr lang="en-GB" sz="1400" dirty="0"/>
              <a:t>Talk to me about what I am learning in school</a:t>
            </a:r>
          </a:p>
          <a:p>
            <a:pPr marL="285750" indent="-285750">
              <a:buFont typeface="Arial" panose="020B0604020202020204" pitchFamily="34" charset="0"/>
              <a:buChar char="•"/>
            </a:pPr>
            <a:r>
              <a:rPr lang="en-GB" sz="1400" dirty="0"/>
              <a:t>Talk to me about my chimp and how my thinking brain can help me when I am struggling to manage.</a:t>
            </a:r>
          </a:p>
        </p:txBody>
      </p:sp>
      <p:sp>
        <p:nvSpPr>
          <p:cNvPr id="22" name="Rectangle 21"/>
          <p:cNvSpPr/>
          <p:nvPr/>
        </p:nvSpPr>
        <p:spPr>
          <a:xfrm>
            <a:off x="1655214" y="3294231"/>
            <a:ext cx="3356570" cy="121245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GB" sz="1400" b="1" dirty="0"/>
              <a:t>PE</a:t>
            </a:r>
          </a:p>
          <a:p>
            <a:pPr algn="ctr"/>
            <a:r>
              <a:rPr lang="en-GB" sz="1400" dirty="0"/>
              <a:t>In P.E we will be learning the skills needed to play net games and we will develop our collaboration skills through learning a variety of team games. . </a:t>
            </a:r>
          </a:p>
        </p:txBody>
      </p:sp>
      <p:sp>
        <p:nvSpPr>
          <p:cNvPr id="15" name="Rectangle 14"/>
          <p:cNvSpPr/>
          <p:nvPr/>
        </p:nvSpPr>
        <p:spPr>
          <a:xfrm>
            <a:off x="1655214" y="1684030"/>
            <a:ext cx="4495799" cy="1545645"/>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GB" sz="1400" b="1" dirty="0"/>
              <a:t>Geography</a:t>
            </a:r>
          </a:p>
          <a:p>
            <a:r>
              <a:rPr lang="en-GB" sz="1400" dirty="0"/>
              <a:t>This term will have a geography focus starting with looking at the seas and oceans of the world. We will map where they are and look at the impact that the climate has on our oceans. We will look at the amount of plastics found within our oceans and what we can do to help reduce plastic waste.</a:t>
            </a:r>
          </a:p>
        </p:txBody>
      </p:sp>
      <p:sp>
        <p:nvSpPr>
          <p:cNvPr id="23" name="Rectangle 22"/>
          <p:cNvSpPr/>
          <p:nvPr/>
        </p:nvSpPr>
        <p:spPr>
          <a:xfrm>
            <a:off x="1661478" y="4612437"/>
            <a:ext cx="3350306" cy="1882555"/>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GB" sz="1400" b="1" dirty="0"/>
              <a:t>Computing</a:t>
            </a:r>
          </a:p>
          <a:p>
            <a:pPr algn="ctr"/>
            <a:r>
              <a:rPr lang="en-GB" sz="1400" dirty="0"/>
              <a:t>We will be using code in Scratch to follow weekly videos and concepts to tell fun, interactive stories. We will build new skills each week, ending in 'show what you know' one-off to demonstrate our learning. We will use Broadcasting, Loops and IF statements.</a:t>
            </a:r>
          </a:p>
        </p:txBody>
      </p:sp>
      <p:pic>
        <p:nvPicPr>
          <p:cNvPr id="1026" name="Picture 2" descr="http://chb.org.uk/wp-content/uploads/2020/03/imagechbsmall.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48031" y="294735"/>
            <a:ext cx="952500" cy="828676"/>
          </a:xfrm>
          <a:prstGeom prst="rect">
            <a:avLst/>
          </a:prstGeom>
          <a:noFill/>
          <a:extLst>
            <a:ext uri="{909E8E84-426E-40DD-AFC4-6F175D3DCCD1}">
              <a14:hiddenFill xmlns:a14="http://schemas.microsoft.com/office/drawing/2010/main">
                <a:solidFill>
                  <a:srgbClr val="FFFFFF"/>
                </a:solidFill>
              </a14:hiddenFill>
            </a:ext>
          </a:extLst>
        </p:spPr>
      </p:pic>
      <p:sp>
        <p:nvSpPr>
          <p:cNvPr id="24" name="Rectangle 23">
            <a:extLst>
              <a:ext uri="{FF2B5EF4-FFF2-40B4-BE49-F238E27FC236}">
                <a16:creationId xmlns:a16="http://schemas.microsoft.com/office/drawing/2014/main" id="{2C33003D-456B-40B6-AD24-54ABBFB4ACAC}"/>
              </a:ext>
            </a:extLst>
          </p:cNvPr>
          <p:cNvSpPr/>
          <p:nvPr/>
        </p:nvSpPr>
        <p:spPr>
          <a:xfrm>
            <a:off x="243605" y="1665694"/>
            <a:ext cx="1329468"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200" dirty="0"/>
              <a:t>Richard Enticknap</a:t>
            </a:r>
          </a:p>
          <a:p>
            <a:pPr algn="ctr"/>
            <a:r>
              <a:rPr lang="en-GB" sz="1200" dirty="0"/>
              <a:t>Class Teacher</a:t>
            </a:r>
          </a:p>
        </p:txBody>
      </p:sp>
      <p:sp>
        <p:nvSpPr>
          <p:cNvPr id="25" name="Rectangle 24">
            <a:extLst>
              <a:ext uri="{FF2B5EF4-FFF2-40B4-BE49-F238E27FC236}">
                <a16:creationId xmlns:a16="http://schemas.microsoft.com/office/drawing/2014/main" id="{8AA86961-CB87-4AE6-B71D-919EB6E53936}"/>
              </a:ext>
            </a:extLst>
          </p:cNvPr>
          <p:cNvSpPr/>
          <p:nvPr/>
        </p:nvSpPr>
        <p:spPr>
          <a:xfrm>
            <a:off x="241073" y="3192338"/>
            <a:ext cx="1332000"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400" dirty="0"/>
              <a:t>Lisa Stewart</a:t>
            </a:r>
          </a:p>
          <a:p>
            <a:pPr algn="ctr"/>
            <a:r>
              <a:rPr lang="en-GB" sz="1200" dirty="0"/>
              <a:t>Teaching Assistant</a:t>
            </a:r>
            <a:endParaRPr lang="en-GB" sz="1100" dirty="0"/>
          </a:p>
        </p:txBody>
      </p:sp>
      <p:sp>
        <p:nvSpPr>
          <p:cNvPr id="26" name="Rectangle 25">
            <a:extLst>
              <a:ext uri="{FF2B5EF4-FFF2-40B4-BE49-F238E27FC236}">
                <a16:creationId xmlns:a16="http://schemas.microsoft.com/office/drawing/2014/main" id="{F9CB7DBA-FEB9-47BF-8C53-663CF354B571}"/>
              </a:ext>
            </a:extLst>
          </p:cNvPr>
          <p:cNvSpPr/>
          <p:nvPr/>
        </p:nvSpPr>
        <p:spPr>
          <a:xfrm>
            <a:off x="238541" y="4723077"/>
            <a:ext cx="1325736"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400" dirty="0"/>
              <a:t>Laura Bobos</a:t>
            </a:r>
          </a:p>
          <a:p>
            <a:pPr algn="ctr"/>
            <a:r>
              <a:rPr lang="en-GB" sz="1200" dirty="0"/>
              <a:t>Teaching Assistant</a:t>
            </a:r>
            <a:endParaRPr lang="en-GB" sz="1100" dirty="0"/>
          </a:p>
        </p:txBody>
      </p:sp>
      <p:sp>
        <p:nvSpPr>
          <p:cNvPr id="31" name="Rectangle 30">
            <a:extLst>
              <a:ext uri="{FF2B5EF4-FFF2-40B4-BE49-F238E27FC236}">
                <a16:creationId xmlns:a16="http://schemas.microsoft.com/office/drawing/2014/main" id="{961541DF-76FD-461E-A125-BA6BB38E52C2}"/>
              </a:ext>
            </a:extLst>
          </p:cNvPr>
          <p:cNvSpPr/>
          <p:nvPr/>
        </p:nvSpPr>
        <p:spPr>
          <a:xfrm>
            <a:off x="247337" y="6237442"/>
            <a:ext cx="1325736"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400" dirty="0"/>
              <a:t>Joanne Martin</a:t>
            </a:r>
          </a:p>
          <a:p>
            <a:pPr algn="ctr"/>
            <a:r>
              <a:rPr lang="en-GB" sz="1200" dirty="0"/>
              <a:t>Teaching Assistant</a:t>
            </a:r>
            <a:endParaRPr lang="en-GB" sz="1100" dirty="0"/>
          </a:p>
        </p:txBody>
      </p:sp>
      <p:pic>
        <p:nvPicPr>
          <p:cNvPr id="32" name="Picture 4" descr="Amazing artworks made from beach trash and items found in the waves |  Recycled material art, Waste art, Trash art">
            <a:extLst>
              <a:ext uri="{FF2B5EF4-FFF2-40B4-BE49-F238E27FC236}">
                <a16:creationId xmlns:a16="http://schemas.microsoft.com/office/drawing/2014/main" id="{266F2EF0-E262-4EAB-ACA3-59CCC3F95E4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60117" y="271544"/>
            <a:ext cx="1687914" cy="1253679"/>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Rock-pooling with Children: 5 simple rules | Junior Magazine">
            <a:extLst>
              <a:ext uri="{FF2B5EF4-FFF2-40B4-BE49-F238E27FC236}">
                <a16:creationId xmlns:a16="http://schemas.microsoft.com/office/drawing/2014/main" id="{016A452B-F75F-4394-9BC0-318A7CDD236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659714" y="488383"/>
            <a:ext cx="1206172" cy="939352"/>
          </a:xfrm>
          <a:prstGeom prst="rect">
            <a:avLst/>
          </a:prstGeom>
          <a:noFill/>
          <a:extLst>
            <a:ext uri="{909E8E84-426E-40DD-AFC4-6F175D3DCCD1}">
              <a14:hiddenFill xmlns:a14="http://schemas.microsoft.com/office/drawing/2010/main">
                <a:solidFill>
                  <a:srgbClr val="FFFFFF"/>
                </a:solidFill>
              </a14:hiddenFill>
            </a:ext>
          </a:extLst>
        </p:spPr>
      </p:pic>
      <p:pic>
        <p:nvPicPr>
          <p:cNvPr id="28" name="Picture 27">
            <a:extLst>
              <a:ext uri="{FF2B5EF4-FFF2-40B4-BE49-F238E27FC236}">
                <a16:creationId xmlns:a16="http://schemas.microsoft.com/office/drawing/2014/main" id="{D3046C17-1F8C-450E-A8DA-40354B022AD2}"/>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06513" y="596337"/>
            <a:ext cx="772343" cy="1050524"/>
          </a:xfrm>
          <a:prstGeom prst="rect">
            <a:avLst/>
          </a:prstGeom>
        </p:spPr>
      </p:pic>
      <p:pic>
        <p:nvPicPr>
          <p:cNvPr id="30" name="Picture 29">
            <a:extLst>
              <a:ext uri="{FF2B5EF4-FFF2-40B4-BE49-F238E27FC236}">
                <a16:creationId xmlns:a16="http://schemas.microsoft.com/office/drawing/2014/main" id="{411BEF56-6081-4843-A58F-0A97E2EDF78D}"/>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95004" y="5192306"/>
            <a:ext cx="783852" cy="1045136"/>
          </a:xfrm>
          <a:prstGeom prst="rect">
            <a:avLst/>
          </a:prstGeom>
        </p:spPr>
      </p:pic>
    </p:spTree>
    <p:extLst>
      <p:ext uri="{BB962C8B-B14F-4D97-AF65-F5344CB8AC3E}">
        <p14:creationId xmlns:p14="http://schemas.microsoft.com/office/powerpoint/2010/main" val="356391906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287</TotalTime>
  <Words>695</Words>
  <Application>Microsoft Office PowerPoint</Application>
  <PresentationFormat>A4 Paper (210x297 mm)</PresentationFormat>
  <Paragraphs>50</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PowerPoint Presentation</vt:lpstr>
    </vt:vector>
  </TitlesOfParts>
  <Company>BHPRU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Maria Dolan</dc:creator>
  <cp:lastModifiedBy>Richard Enticknap</cp:lastModifiedBy>
  <cp:revision>25</cp:revision>
  <dcterms:created xsi:type="dcterms:W3CDTF">2023-09-21T13:09:56Z</dcterms:created>
  <dcterms:modified xsi:type="dcterms:W3CDTF">2026-01-05T15:41:46Z</dcterms:modified>
</cp:coreProperties>
</file>