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07/01/2026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07/01/2026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07/01/2026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07/01/2026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3917632" y="246976"/>
            <a:ext cx="3047047"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Dinosaurs</a:t>
            </a:r>
          </a:p>
          <a:p>
            <a:pPr algn="ctr"/>
            <a:r>
              <a:rPr lang="en-GB" sz="2400" dirty="0"/>
              <a:t>Summer 2</a:t>
            </a:r>
          </a:p>
          <a:p>
            <a:pPr algn="ctr"/>
            <a:r>
              <a:rPr lang="en-GB" sz="2400" dirty="0"/>
              <a:t>Eagles Class</a:t>
            </a:r>
          </a:p>
        </p:txBody>
      </p:sp>
      <p:sp>
        <p:nvSpPr>
          <p:cNvPr id="10" name="Rectangle 9"/>
          <p:cNvSpPr/>
          <p:nvPr/>
        </p:nvSpPr>
        <p:spPr>
          <a:xfrm>
            <a:off x="1674404" y="4231407"/>
            <a:ext cx="4075947" cy="243177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r>
              <a:rPr lang="en-GB" sz="1400" dirty="0"/>
              <a:t>For the first part of the summer term, children will be learning about shape. In this topic, children will learn to identify and classify angles, draw lines accurately and calculate angles on a straight line and around a point. Children will learn to use protractors to measure angles accurately and find missing angles in polygons. Finally, towards the end of this term, children will learn about symmetry and translation on grids.</a:t>
            </a:r>
          </a:p>
        </p:txBody>
      </p:sp>
      <p:sp>
        <p:nvSpPr>
          <p:cNvPr id="12" name="Rectangle 11"/>
          <p:cNvSpPr/>
          <p:nvPr/>
        </p:nvSpPr>
        <p:spPr>
          <a:xfrm>
            <a:off x="5860478" y="4231407"/>
            <a:ext cx="3803961" cy="243177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Science</a:t>
            </a:r>
          </a:p>
          <a:p>
            <a:r>
              <a:rPr lang="en-GB" sz="1400" dirty="0"/>
              <a:t>This term science will be related to our PSHE topic and based around animals and humans. Children will learn about genetics and how humans and animals reproduce.</a:t>
            </a:r>
          </a:p>
        </p:txBody>
      </p:sp>
      <p:sp>
        <p:nvSpPr>
          <p:cNvPr id="13" name="Rectangle 12"/>
          <p:cNvSpPr/>
          <p:nvPr/>
        </p:nvSpPr>
        <p:spPr>
          <a:xfrm>
            <a:off x="6321557" y="1631140"/>
            <a:ext cx="3338307" cy="252608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PSHE</a:t>
            </a:r>
          </a:p>
          <a:p>
            <a:r>
              <a:rPr lang="en-GB" sz="1400" dirty="0"/>
              <a:t>In this term children will be covering the Brighton and Hove Sex and relationship units based on their age. Also as this is the final term we will be focusing on celebrating success and moving on.</a:t>
            </a:r>
          </a:p>
          <a:p>
            <a:endParaRPr lang="en-GB" sz="1400" dirty="0"/>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Rectangle 8"/>
          <p:cNvSpPr/>
          <p:nvPr/>
        </p:nvSpPr>
        <p:spPr>
          <a:xfrm>
            <a:off x="1626436" y="1624543"/>
            <a:ext cx="4632962" cy="251876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English</a:t>
            </a:r>
          </a:p>
          <a:p>
            <a:r>
              <a:rPr lang="en-GB" sz="1400" dirty="0"/>
              <a:t>During the final term we are going to be learning all about dinosaurs. We will be researching and writing reports about our favourite dinosaurs using BBC programs such as walking with dinosaurs, the internet and hopefully even the Natural History museum in London. </a:t>
            </a:r>
            <a:endParaRPr lang="en-GB" sz="1100" dirty="0"/>
          </a:p>
        </p:txBody>
      </p:sp>
      <p:pic>
        <p:nvPicPr>
          <p:cNvPr id="2" name="Picture 1"/>
          <p:cNvPicPr>
            <a:picLocks noChangeAspect="1"/>
          </p:cNvPicPr>
          <p:nvPr/>
        </p:nvPicPr>
        <p:blipFill>
          <a:blip r:embed="rId2"/>
          <a:stretch>
            <a:fillRect/>
          </a:stretch>
        </p:blipFill>
        <p:spPr>
          <a:xfrm>
            <a:off x="8748031" y="294735"/>
            <a:ext cx="952500" cy="828675"/>
          </a:xfrm>
          <a:prstGeom prst="rect">
            <a:avLst/>
          </a:prstGeom>
        </p:spPr>
      </p:pic>
      <p:sp>
        <p:nvSpPr>
          <p:cNvPr id="21" name="Rectangle 20">
            <a:extLst>
              <a:ext uri="{FF2B5EF4-FFF2-40B4-BE49-F238E27FC236}">
                <a16:creationId xmlns:a16="http://schemas.microsoft.com/office/drawing/2014/main" id="{8E4A4F3B-AFD4-4E30-9518-849B76C1BD6D}"/>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22" name="Picture 21">
            <a:extLst>
              <a:ext uri="{FF2B5EF4-FFF2-40B4-BE49-F238E27FC236}">
                <a16:creationId xmlns:a16="http://schemas.microsoft.com/office/drawing/2014/main" id="{05EC03B3-4284-48CF-A425-F2F6A0124F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23" name="Picture 22">
            <a:extLst>
              <a:ext uri="{FF2B5EF4-FFF2-40B4-BE49-F238E27FC236}">
                <a16:creationId xmlns:a16="http://schemas.microsoft.com/office/drawing/2014/main" id="{19596045-7BA4-4329-98EA-AFEB3A4FF0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6513" y="5157442"/>
            <a:ext cx="783852" cy="1045136"/>
          </a:xfrm>
          <a:prstGeom prst="rect">
            <a:avLst/>
          </a:prstGeom>
        </p:spPr>
      </p:pic>
      <p:pic>
        <p:nvPicPr>
          <p:cNvPr id="3" name="Picture 2" descr="What are dinosaurs? | Natural History Museum">
            <a:extLst>
              <a:ext uri="{FF2B5EF4-FFF2-40B4-BE49-F238E27FC236}">
                <a16:creationId xmlns:a16="http://schemas.microsoft.com/office/drawing/2014/main" id="{980D12CD-398C-4354-AD7B-D216BA11038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08245" y="274465"/>
            <a:ext cx="2155246" cy="124506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alking with Dinosaurs (film) - Wikipedia">
            <a:extLst>
              <a:ext uri="{FF2B5EF4-FFF2-40B4-BE49-F238E27FC236}">
                <a16:creationId xmlns:a16="http://schemas.microsoft.com/office/drawing/2014/main" id="{BEA3D43A-2A84-4F8B-82C5-37C6383C1E3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13822" y="246976"/>
            <a:ext cx="860550" cy="1272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3522014" y="323716"/>
            <a:ext cx="3592802"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Dinosaurs</a:t>
            </a:r>
          </a:p>
          <a:p>
            <a:pPr algn="ctr"/>
            <a:r>
              <a:rPr lang="en-GB" sz="2400" dirty="0"/>
              <a:t>Summer 1</a:t>
            </a:r>
          </a:p>
          <a:p>
            <a:pPr algn="ctr"/>
            <a:r>
              <a:rPr lang="en-GB" sz="2400" dirty="0"/>
              <a:t>Eagles Class</a:t>
            </a:r>
          </a:p>
        </p:txBody>
      </p:sp>
      <p:sp>
        <p:nvSpPr>
          <p:cNvPr id="14" name="Rectangle 13"/>
          <p:cNvSpPr/>
          <p:nvPr/>
        </p:nvSpPr>
        <p:spPr>
          <a:xfrm>
            <a:off x="5279010" y="1756696"/>
            <a:ext cx="4190115" cy="128124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Art</a:t>
            </a:r>
          </a:p>
          <a:p>
            <a:r>
              <a:rPr lang="en-GB" sz="1400" dirty="0"/>
              <a:t>In art this term we will be creating our own planets using papier-mâché to go with our Science topic. We will also be learning to cook healthy </a:t>
            </a:r>
            <a:r>
              <a:rPr lang="en-GB" sz="1400"/>
              <a:t>fake-away meals.  </a:t>
            </a:r>
            <a:endParaRPr lang="en-GB" sz="1400" dirty="0"/>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1" name="Rounded Rectangular Callout 20"/>
          <p:cNvSpPr/>
          <p:nvPr/>
        </p:nvSpPr>
        <p:spPr>
          <a:xfrm>
            <a:off x="5131527" y="3294231"/>
            <a:ext cx="4495799" cy="3223596"/>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learn my times tables.</a:t>
            </a:r>
          </a:p>
          <a:p>
            <a:pPr marL="285750" indent="-285750">
              <a:buFont typeface="Arial" panose="020B0604020202020204" pitchFamily="34" charset="0"/>
              <a:buChar char="•"/>
            </a:pPr>
            <a:r>
              <a:rPr lang="en-GB" sz="1400" dirty="0"/>
              <a:t>Encourage me to add up the cost of items when we go shopping or ask me how much change you should get. </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22" name="Rectangle 21"/>
          <p:cNvSpPr/>
          <p:nvPr/>
        </p:nvSpPr>
        <p:spPr>
          <a:xfrm>
            <a:off x="1674404" y="1758479"/>
            <a:ext cx="3356570" cy="117677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PE</a:t>
            </a:r>
          </a:p>
          <a:p>
            <a:pPr algn="ctr"/>
            <a:r>
              <a:rPr lang="en-GB" sz="1400" dirty="0"/>
              <a:t>In P.E this term we be learning how to play summer games such as cricket and rounders. Children will learn to throw and catch and how to play as part of a team</a:t>
            </a:r>
          </a:p>
        </p:txBody>
      </p:sp>
      <p:pic>
        <p:nvPicPr>
          <p:cNvPr id="1026" name="Picture 2" descr="http://chb.org.uk/wp-content/uploads/2020/03/imagechbsma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a:extLst>
              <a:ext uri="{FF2B5EF4-FFF2-40B4-BE49-F238E27FC236}">
                <a16:creationId xmlns:a16="http://schemas.microsoft.com/office/drawing/2014/main" id="{2C33003D-456B-40B6-AD24-54ABBFB4ACAC}"/>
              </a:ext>
            </a:extLst>
          </p:cNvPr>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5" name="Rectangle 24">
            <a:extLst>
              <a:ext uri="{FF2B5EF4-FFF2-40B4-BE49-F238E27FC236}">
                <a16:creationId xmlns:a16="http://schemas.microsoft.com/office/drawing/2014/main" id="{8AA86961-CB87-4AE6-B71D-919EB6E53936}"/>
              </a:ext>
            </a:extLst>
          </p:cNvPr>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6" name="Rectangle 25">
            <a:extLst>
              <a:ext uri="{FF2B5EF4-FFF2-40B4-BE49-F238E27FC236}">
                <a16:creationId xmlns:a16="http://schemas.microsoft.com/office/drawing/2014/main" id="{F9CB7DBA-FEB9-47BF-8C53-663CF354B571}"/>
              </a:ext>
            </a:extLst>
          </p:cNvPr>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1" name="Rectangle 30">
            <a:extLst>
              <a:ext uri="{FF2B5EF4-FFF2-40B4-BE49-F238E27FC236}">
                <a16:creationId xmlns:a16="http://schemas.microsoft.com/office/drawing/2014/main" id="{961541DF-76FD-461E-A125-BA6BB38E52C2}"/>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28" name="Picture 27">
            <a:extLst>
              <a:ext uri="{FF2B5EF4-FFF2-40B4-BE49-F238E27FC236}">
                <a16:creationId xmlns:a16="http://schemas.microsoft.com/office/drawing/2014/main" id="{D3046C17-1F8C-450E-A8DA-40354B022A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30" name="Picture 29">
            <a:extLst>
              <a:ext uri="{FF2B5EF4-FFF2-40B4-BE49-F238E27FC236}">
                <a16:creationId xmlns:a16="http://schemas.microsoft.com/office/drawing/2014/main" id="{411BEF56-6081-4843-A58F-0A97E2EDF78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5004" y="5192306"/>
            <a:ext cx="783852" cy="1045136"/>
          </a:xfrm>
          <a:prstGeom prst="rect">
            <a:avLst/>
          </a:prstGeom>
        </p:spPr>
      </p:pic>
      <p:sp>
        <p:nvSpPr>
          <p:cNvPr id="32" name="Rectangle 31">
            <a:extLst>
              <a:ext uri="{FF2B5EF4-FFF2-40B4-BE49-F238E27FC236}">
                <a16:creationId xmlns:a16="http://schemas.microsoft.com/office/drawing/2014/main" id="{775667A4-9BBB-45E4-A3A9-7C223FAFD669}"/>
              </a:ext>
            </a:extLst>
          </p:cNvPr>
          <p:cNvSpPr/>
          <p:nvPr/>
        </p:nvSpPr>
        <p:spPr>
          <a:xfrm>
            <a:off x="1674404" y="3188243"/>
            <a:ext cx="3356570" cy="230662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Forest/ Beach school</a:t>
            </a:r>
          </a:p>
          <a:p>
            <a:pPr algn="ctr"/>
            <a:endParaRPr lang="en-GB" sz="1400" dirty="0"/>
          </a:p>
          <a:p>
            <a:pPr algn="ctr"/>
            <a:r>
              <a:rPr lang="en-GB" sz="1400" dirty="0"/>
              <a:t>This term we will be getting the children out of the classroom and going to beach and forest school. During these sessions, children will learn to explore nature and learn skills such as lighting fires and using saws. There will also be a big focus on respecting nature.</a:t>
            </a:r>
          </a:p>
        </p:txBody>
      </p:sp>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1471</TotalTime>
  <Words>479</Words>
  <Application>Microsoft Office PowerPoint</Application>
  <PresentationFormat>A4 Paper (210x297 mm)</PresentationFormat>
  <Paragraphs>47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Richard Enticknap</cp:lastModifiedBy>
  <cp:revision>44</cp:revision>
  <dcterms:created xsi:type="dcterms:W3CDTF">2023-09-21T13:09:56Z</dcterms:created>
  <dcterms:modified xsi:type="dcterms:W3CDTF">2026-01-07T16:08:07Z</dcterms:modified>
</cp:coreProperties>
</file>