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08/01/2026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Traditional Tales </a:t>
            </a:r>
          </a:p>
          <a:p>
            <a:pPr algn="ctr"/>
            <a:r>
              <a:rPr lang="en-GB" sz="2400" dirty="0"/>
              <a:t>Spring 1 </a:t>
            </a:r>
          </a:p>
          <a:p>
            <a:pPr algn="ctr"/>
            <a:r>
              <a:rPr lang="en-GB" sz="2400" dirty="0"/>
              <a:t>Falcons Class</a:t>
            </a:r>
          </a:p>
        </p:txBody>
      </p:sp>
      <p:sp>
        <p:nvSpPr>
          <p:cNvPr id="10" name="Rectangle 9"/>
          <p:cNvSpPr/>
          <p:nvPr/>
        </p:nvSpPr>
        <p:spPr>
          <a:xfrm>
            <a:off x="1753593" y="4755021"/>
            <a:ext cx="3398160" cy="18848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pPr algn="ctr"/>
            <a:r>
              <a:rPr lang="en-GB" sz="1600" dirty="0"/>
              <a:t>We will revisit addition and consolidate number bonds to ten, one more/one less, and adding ten. We will move on to days of the week, months and seasons. Seasons linked to English/Science.</a:t>
            </a:r>
          </a:p>
        </p:txBody>
      </p:sp>
      <p:sp>
        <p:nvSpPr>
          <p:cNvPr id="12" name="Rectangle 11"/>
          <p:cNvSpPr/>
          <p:nvPr/>
        </p:nvSpPr>
        <p:spPr>
          <a:xfrm>
            <a:off x="5282452" y="4856921"/>
            <a:ext cx="4333918" cy="18220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pPr algn="ctr"/>
            <a:r>
              <a:rPr lang="en-GB" sz="1600" dirty="0"/>
              <a:t>We will talk about the four seasons and link this to our English work on traditional </a:t>
            </a:r>
            <a:r>
              <a:rPr lang="en-GB" sz="1600" dirty="0" err="1"/>
              <a:t>tales.We</a:t>
            </a:r>
            <a:r>
              <a:rPr lang="en-GB" sz="1600" dirty="0"/>
              <a:t> will investigate what seeds need in order to grow.</a:t>
            </a:r>
          </a:p>
          <a:p>
            <a:pPr algn="ctr"/>
            <a:endParaRPr lang="en-GB" sz="1400" b="1" dirty="0"/>
          </a:p>
        </p:txBody>
      </p:sp>
      <p:sp>
        <p:nvSpPr>
          <p:cNvPr id="13" name="Rectangle 12"/>
          <p:cNvSpPr/>
          <p:nvPr/>
        </p:nvSpPr>
        <p:spPr>
          <a:xfrm>
            <a:off x="6376466" y="1599123"/>
            <a:ext cx="3289724" cy="311985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pPr algn="ctr"/>
            <a:r>
              <a:rPr lang="en-GB" sz="1600" dirty="0"/>
              <a:t>We will continue to learn about our Hidden Chimps as we start to think about situations at home and school that we often find difficult. We will think of strategies to help us manage our emotions and behaviours in these situations.</a:t>
            </a:r>
          </a:p>
          <a:p>
            <a:pPr algn="ctr"/>
            <a:endParaRPr lang="en-GB" sz="1400" b="1" dirty="0"/>
          </a:p>
          <a:p>
            <a:pPr algn="ctr"/>
            <a:endParaRPr lang="en-GB" sz="1400" b="1" dirty="0"/>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Banks</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9" name="Rectangle 8"/>
          <p:cNvSpPr/>
          <p:nvPr/>
        </p:nvSpPr>
        <p:spPr>
          <a:xfrm>
            <a:off x="1631669" y="1630541"/>
            <a:ext cx="4621183" cy="305702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b="1" dirty="0"/>
              <a:t>English</a:t>
            </a:r>
          </a:p>
          <a:p>
            <a:pPr algn="ctr"/>
            <a:r>
              <a:rPr lang="en-GB" dirty="0"/>
              <a:t>We will start our traditional tales topic by reading The Little Red Riding Hood. We will retell the story in our own words. We will learn that stories have a beginning, middle and end, we will work on sequencing the key events. We will read other traditional tales and compare them.  We will perform a puppet show of our favourite traditional tale..</a:t>
            </a:r>
          </a:p>
          <a:p>
            <a:endParaRPr lang="en-GB" sz="1400" dirty="0"/>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pic>
        <p:nvPicPr>
          <p:cNvPr id="21" name="Picture 20">
            <a:extLst>
              <a:ext uri="{FF2B5EF4-FFF2-40B4-BE49-F238E27FC236}">
                <a16:creationId xmlns:a16="http://schemas.microsoft.com/office/drawing/2014/main" id="{CA552262-FC1A-4A07-B902-174D79E681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43C5CA60-6379-44DF-AF19-1C3565A3A8C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6761" y="576442"/>
            <a:ext cx="723155" cy="1085157"/>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Traditional Tales</a:t>
            </a:r>
          </a:p>
          <a:p>
            <a:pPr algn="ctr"/>
            <a:r>
              <a:rPr lang="en-GB" sz="2400" dirty="0"/>
              <a:t>Spring 1</a:t>
            </a:r>
          </a:p>
          <a:p>
            <a:pPr algn="ctr"/>
            <a:r>
              <a:rPr lang="en-GB" sz="2400" dirty="0"/>
              <a:t>Falcons Class</a:t>
            </a:r>
          </a:p>
        </p:txBody>
      </p:sp>
      <p:pic>
        <p:nvPicPr>
          <p:cNvPr id="7" name="Picture 6"/>
          <p:cNvPicPr>
            <a:picLocks noChangeAspect="1"/>
          </p:cNvPicPr>
          <p:nvPr/>
        </p:nvPicPr>
        <p:blipFill>
          <a:blip r:embed="rId2"/>
          <a:stretch>
            <a:fillRect/>
          </a:stretch>
        </p:blipFill>
        <p:spPr>
          <a:xfrm>
            <a:off x="6810644" y="294735"/>
            <a:ext cx="1890849" cy="1273495"/>
          </a:xfrm>
          <a:prstGeom prst="rect">
            <a:avLst/>
          </a:prstGeom>
        </p:spPr>
      </p:pic>
      <p:pic>
        <p:nvPicPr>
          <p:cNvPr id="6" name="Picture 5"/>
          <p:cNvPicPr>
            <a:picLocks noChangeAspect="1"/>
          </p:cNvPicPr>
          <p:nvPr/>
        </p:nvPicPr>
        <p:blipFill>
          <a:blip r:embed="rId3"/>
          <a:stretch>
            <a:fillRect/>
          </a:stretch>
        </p:blipFill>
        <p:spPr>
          <a:xfrm>
            <a:off x="1596455" y="209005"/>
            <a:ext cx="1511853" cy="1511853"/>
          </a:xfrm>
          <a:prstGeom prst="rect">
            <a:avLst/>
          </a:prstGeom>
        </p:spPr>
      </p:pic>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Lisa Banks 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Alex Collins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21" name="Rounded Rectangular Callout 20"/>
          <p:cNvSpPr/>
          <p:nvPr/>
        </p:nvSpPr>
        <p:spPr>
          <a:xfrm>
            <a:off x="5131527" y="1720859"/>
            <a:ext cx="4495799" cy="4796968"/>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practise counting in 2s, 5s, and 10s</a:t>
            </a:r>
          </a:p>
          <a:p>
            <a:pPr marL="285750" indent="-285750">
              <a:buFont typeface="Arial" panose="020B0604020202020204" pitchFamily="34" charset="0"/>
              <a:buChar char="•"/>
            </a:pPr>
            <a:r>
              <a:rPr lang="en-GB" sz="1400" dirty="0"/>
              <a:t>Ask me ‘what is the next number?’</a:t>
            </a:r>
          </a:p>
          <a:p>
            <a:pPr marL="285750" indent="-285750">
              <a:buFont typeface="Arial" panose="020B0604020202020204" pitchFamily="34" charset="0"/>
              <a:buChar char="•"/>
            </a:pPr>
            <a:r>
              <a:rPr lang="en-GB" sz="1400" dirty="0"/>
              <a:t>Help me learn the days and months.</a:t>
            </a:r>
          </a:p>
          <a:p>
            <a:pPr marL="285750" indent="-285750">
              <a:buFont typeface="Arial" panose="020B0604020202020204" pitchFamily="34" charset="0"/>
              <a:buChar char="•"/>
            </a:pPr>
            <a:r>
              <a:rPr lang="en-GB" sz="1400" dirty="0"/>
              <a:t>Play counting games such as Snakes &amp; Ladders with me.</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15" name="Rectangle 14"/>
          <p:cNvSpPr/>
          <p:nvPr/>
        </p:nvSpPr>
        <p:spPr>
          <a:xfrm>
            <a:off x="1706760" y="1720858"/>
            <a:ext cx="3230822" cy="270324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600" b="1" dirty="0"/>
              <a:t>Art</a:t>
            </a:r>
          </a:p>
          <a:p>
            <a:pPr algn="ctr"/>
            <a:r>
              <a:rPr lang="en-GB" sz="1600" dirty="0"/>
              <a:t>We will use a range of media to produce backdrops for our puppet show</a:t>
            </a:r>
            <a:r>
              <a:rPr lang="en-GB" sz="1600"/>
              <a:t>. </a:t>
            </a:r>
          </a:p>
          <a:p>
            <a:pPr algn="ctr"/>
            <a:r>
              <a:rPr lang="en-GB" sz="1600"/>
              <a:t>We </a:t>
            </a:r>
            <a:r>
              <a:rPr lang="en-GB" sz="1600" dirty="0"/>
              <a:t>will work on a collaborative project to build our set for our puppet show.</a:t>
            </a:r>
          </a:p>
        </p:txBody>
      </p:sp>
      <p:pic>
        <p:nvPicPr>
          <p:cNvPr id="1026" name="Picture 2" descr="http://chb.org.uk/wp-content/uploads/2020/03/imagechbsmall.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800F6E99-7F3F-48ED-8470-8BC525C448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2" name="Picture 21">
            <a:extLst>
              <a:ext uri="{FF2B5EF4-FFF2-40B4-BE49-F238E27FC236}">
                <a16:creationId xmlns:a16="http://schemas.microsoft.com/office/drawing/2014/main" id="{37C682BA-685A-4AFC-97FC-BC066AEA21C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5634" y="537746"/>
            <a:ext cx="723155" cy="1085157"/>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4672</TotalTime>
  <Words>379</Words>
  <Application>Microsoft Office PowerPoint</Application>
  <PresentationFormat>A4 Paper (210x297 mm)</PresentationFormat>
  <Paragraphs>40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Andriane Mitchell</cp:lastModifiedBy>
  <cp:revision>38</cp:revision>
  <dcterms:created xsi:type="dcterms:W3CDTF">2023-09-21T13:09:56Z</dcterms:created>
  <dcterms:modified xsi:type="dcterms:W3CDTF">2026-01-08T15:19:43Z</dcterms:modified>
</cp:coreProperties>
</file>