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29/01/2026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29/01/2026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29/01/2026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29/01/2026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353107" y="263774"/>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Spring 2 </a:t>
            </a:r>
          </a:p>
          <a:p>
            <a:pPr algn="ctr"/>
            <a:r>
              <a:rPr lang="en-GB" sz="2400" dirty="0"/>
              <a:t>Falcons Class</a:t>
            </a:r>
          </a:p>
        </p:txBody>
      </p:sp>
      <p:sp>
        <p:nvSpPr>
          <p:cNvPr id="10" name="Rectangle 9"/>
          <p:cNvSpPr/>
          <p:nvPr/>
        </p:nvSpPr>
        <p:spPr>
          <a:xfrm>
            <a:off x="1753593" y="4675600"/>
            <a:ext cx="3398160" cy="1884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pPr algn="ctr"/>
            <a:r>
              <a:rPr lang="en-GB" sz="1400" dirty="0"/>
              <a:t>We will consolidate our number bonds to 10/20/100. We will then move on to Fractions. We will investigate halving and doubling, finding equal amounts, and recognising a quarter.</a:t>
            </a:r>
          </a:p>
          <a:p>
            <a:pPr algn="ctr"/>
            <a:r>
              <a:rPr lang="en-GB" sz="1400" dirty="0"/>
              <a:t>We will make clocks and learn how to tell the time to the hour and half hour.</a:t>
            </a:r>
          </a:p>
          <a:p>
            <a:pPr algn="ctr"/>
            <a:endParaRPr lang="en-GB" sz="1400" b="1" dirty="0"/>
          </a:p>
        </p:txBody>
      </p:sp>
      <p:sp>
        <p:nvSpPr>
          <p:cNvPr id="12" name="Rectangle 11"/>
          <p:cNvSpPr/>
          <p:nvPr/>
        </p:nvSpPr>
        <p:spPr>
          <a:xfrm>
            <a:off x="5282452" y="4856921"/>
            <a:ext cx="4333918" cy="1822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endParaRPr lang="en-GB" dirty="0"/>
          </a:p>
          <a:p>
            <a:r>
              <a:rPr lang="en-GB" dirty="0"/>
              <a:t> This term we will be looking at Light &amp; Dark. We will start by identifying a range of light sources. We will investigate shadows and will link this to our art and maths work (silhouettes/measuring).</a:t>
            </a:r>
            <a:endParaRPr lang="en-GB" sz="1400" b="1" dirty="0"/>
          </a:p>
          <a:p>
            <a:pPr algn="ctr"/>
            <a:endParaRPr lang="en-GB" sz="1400" b="1" dirty="0"/>
          </a:p>
        </p:txBody>
      </p:sp>
      <p:sp>
        <p:nvSpPr>
          <p:cNvPr id="13" name="Rectangle 12"/>
          <p:cNvSpPr/>
          <p:nvPr/>
        </p:nvSpPr>
        <p:spPr>
          <a:xfrm>
            <a:off x="6376466" y="1599123"/>
            <a:ext cx="3289724" cy="31198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b="1" dirty="0"/>
              <a:t>PSHE</a:t>
            </a:r>
          </a:p>
          <a:p>
            <a:pPr algn="ctr"/>
            <a:r>
              <a:rPr lang="en-GB" dirty="0"/>
              <a:t> We will continue our work on ‘The Hidden Chimp’ and how this can lead to falling out with friends. We will look at what makes a good friend and how we can be a good friend to others.</a:t>
            </a:r>
            <a:endParaRPr lang="en-GB" sz="1400" b="1"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9" name="Rectangle 8"/>
          <p:cNvSpPr/>
          <p:nvPr/>
        </p:nvSpPr>
        <p:spPr>
          <a:xfrm>
            <a:off x="1631669" y="1630541"/>
            <a:ext cx="4565931" cy="289912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b="1" dirty="0"/>
              <a:t>English</a:t>
            </a:r>
          </a:p>
          <a:p>
            <a:pPr algn="ctr"/>
            <a:r>
              <a:rPr lang="en-GB" sz="1600" dirty="0"/>
              <a:t>We will read and respond to the books ‘Vlad and the Great Fire of London’ and ‘Toby and the Great Fire of London’ and use these when doing descriptive writing. We will use adjectives in our own sentences</a:t>
            </a:r>
          </a:p>
          <a:p>
            <a:pPr algn="ctr"/>
            <a:r>
              <a:rPr lang="en-GB" sz="1600" dirty="0"/>
              <a:t>We will continue our phonics and word-level  work which is tailored to ‘fill the gaps’ for each individual child.</a:t>
            </a:r>
          </a:p>
          <a:p>
            <a:endParaRPr lang="en-GB" sz="1400" dirty="0"/>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pic>
        <p:nvPicPr>
          <p:cNvPr id="21" name="Picture 20">
            <a:extLst>
              <a:ext uri="{FF2B5EF4-FFF2-40B4-BE49-F238E27FC236}">
                <a16:creationId xmlns:a16="http://schemas.microsoft.com/office/drawing/2014/main" id="{CA552262-FC1A-4A07-B902-174D79E68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43C5CA60-6379-44DF-AF19-1C3565A3A8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761" y="576442"/>
            <a:ext cx="723155" cy="1085157"/>
          </a:xfrm>
          <a:prstGeom prst="rect">
            <a:avLst/>
          </a:prstGeom>
        </p:spPr>
      </p:pic>
      <p:pic>
        <p:nvPicPr>
          <p:cNvPr id="6" name="Picture 5">
            <a:extLst>
              <a:ext uri="{FF2B5EF4-FFF2-40B4-BE49-F238E27FC236}">
                <a16:creationId xmlns:a16="http://schemas.microsoft.com/office/drawing/2014/main" id="{3792AB9D-508D-4D1F-BDFA-5962D010B5CD}"/>
              </a:ext>
            </a:extLst>
          </p:cNvPr>
          <p:cNvPicPr>
            <a:picLocks noChangeAspect="1"/>
          </p:cNvPicPr>
          <p:nvPr/>
        </p:nvPicPr>
        <p:blipFill>
          <a:blip r:embed="rId5"/>
          <a:stretch>
            <a:fillRect/>
          </a:stretch>
        </p:blipFill>
        <p:spPr>
          <a:xfrm>
            <a:off x="6757868" y="388147"/>
            <a:ext cx="1990163" cy="986117"/>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Spring 2</a:t>
            </a:r>
          </a:p>
          <a:p>
            <a:pPr algn="ctr"/>
            <a:r>
              <a:rPr lang="en-GB" sz="2400" dirty="0"/>
              <a:t>Falcons Class</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Lisa Banks 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21" name="Rounded Rectangular Callout 20"/>
          <p:cNvSpPr/>
          <p:nvPr/>
        </p:nvSpPr>
        <p:spPr>
          <a:xfrm>
            <a:off x="5131527" y="1720859"/>
            <a:ext cx="4495799" cy="4796968"/>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practise counting in 2s, 5s, and 10s</a:t>
            </a:r>
          </a:p>
          <a:p>
            <a:pPr marL="285750" indent="-285750">
              <a:buFont typeface="Arial" panose="020B0604020202020204" pitchFamily="34" charset="0"/>
              <a:buChar char="•"/>
            </a:pPr>
            <a:r>
              <a:rPr lang="en-GB" sz="1400" dirty="0"/>
              <a:t>Ask me ‘what is the next number?’</a:t>
            </a:r>
          </a:p>
          <a:p>
            <a:pPr marL="285750" indent="-285750">
              <a:buFont typeface="Arial" panose="020B0604020202020204" pitchFamily="34" charset="0"/>
              <a:buChar char="•"/>
            </a:pPr>
            <a:r>
              <a:rPr lang="en-GB" sz="1400" dirty="0"/>
              <a:t>Help me learn the days and months.</a:t>
            </a:r>
          </a:p>
          <a:p>
            <a:pPr marL="285750" indent="-285750">
              <a:buFont typeface="Arial" panose="020B0604020202020204" pitchFamily="34" charset="0"/>
              <a:buChar char="•"/>
            </a:pPr>
            <a:r>
              <a:rPr lang="en-GB" sz="1400" dirty="0"/>
              <a:t>Play counting games such as Snakes &amp; Ladders with me.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1706760" y="1720858"/>
            <a:ext cx="3305024" cy="325754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600" b="1" dirty="0"/>
              <a:t>Art</a:t>
            </a:r>
          </a:p>
          <a:p>
            <a:pPr algn="ctr"/>
            <a:r>
              <a:rPr lang="en-GB" dirty="0"/>
              <a:t>In art we will produce silhouettes using a combination of chalks and cut paper. In DT we will learn about axles, chassis and wheels as we make fire engines.</a:t>
            </a:r>
            <a:endParaRPr lang="en-GB" sz="1600" b="1" dirty="0"/>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800F6E99-7F3F-48ED-8470-8BC525C44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37C682BA-685A-4AFC-97FC-BC066AEA21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634" y="537746"/>
            <a:ext cx="723155" cy="1085157"/>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4710</TotalTime>
  <Words>394</Words>
  <Application>Microsoft Office PowerPoint</Application>
  <PresentationFormat>A4 Paper (210x297 mm)</PresentationFormat>
  <Paragraphs>40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Andriane Mitchell</cp:lastModifiedBy>
  <cp:revision>43</cp:revision>
  <dcterms:created xsi:type="dcterms:W3CDTF">2023-09-21T13:09:56Z</dcterms:created>
  <dcterms:modified xsi:type="dcterms:W3CDTF">2026-01-29T12:01:07Z</dcterms:modified>
</cp:coreProperties>
</file>